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287" r:id="rId2"/>
    <p:sldId id="271" r:id="rId3"/>
    <p:sldId id="272" r:id="rId4"/>
    <p:sldId id="286" r:id="rId5"/>
    <p:sldId id="288" r:id="rId6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1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4BDF5B7-E5D5-4E63-99D0-F89419EB2915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00A2715-43E3-4D69-AF23-BE5D24168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08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43C963B-28E8-4336-8070-B63FB7C7D015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0752920-AF3F-4B94-9E30-E6C6716C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1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89C-A23A-407D-96F5-381398B3B12A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35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13BA-41F9-404C-A460-76AB927EB469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8294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13BA-41F9-404C-A460-76AB927EB469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342805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13BA-41F9-404C-A460-76AB927EB469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933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13BA-41F9-404C-A460-76AB927EB469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7777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13BA-41F9-404C-A460-76AB927EB469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2830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389-9773-47DE-BBFC-E93093F3FF6E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698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1B23-0406-4048-AC68-9BAC835F234E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35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9C8-2E14-4097-AE1E-C63A15CEA82A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67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C616-B855-4813-BE65-271057C4A177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51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F150-7DFC-4F18-AF8C-BBEBFD1089A3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07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E9F6-07C2-4268-9CE2-6BC2827A9E5B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F013-9C7F-4D77-AB9D-69DC3021B10C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53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CD7-A76A-455F-A2EA-C6FAFB5BD184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91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1DF3-3A0C-40A2-B96D-44166D61953D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3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B5BE-785F-4B4F-BDE5-A03EAA017222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8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13BA-41F9-404C-A460-76AB927EB469}" type="datetime1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オセアニア政治社会論Ａ（</a:t>
            </a:r>
            <a:r>
              <a:rPr kumimoji="1" lang="en-US" altLang="ja-JP"/>
              <a:t>2008</a:t>
            </a:r>
            <a:r>
              <a:rPr kumimoji="1" lang="ja-JP" altLang="en-US"/>
              <a:t>）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C37A3C-A049-4D13-B328-BAAD4231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4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ニュージーランド現代社会</a:t>
            </a:r>
            <a:br>
              <a:rPr lang="ja-JP" altLang="en-US" dirty="0"/>
            </a:br>
            <a:r>
              <a:rPr lang="ja-JP" altLang="en-US" sz="3600" dirty="0"/>
              <a:t>平等と共存とは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600" dirty="0"/>
              <a:t>2</a:t>
            </a:r>
            <a:r>
              <a:rPr lang="ja-JP" altLang="en-US" sz="2600" dirty="0"/>
              <a:t>文化、２言語共存（白人・マオリ）</a:t>
            </a:r>
          </a:p>
          <a:p>
            <a:pPr>
              <a:buFont typeface="Monotype Sorts" pitchFamily="2" charset="2"/>
              <a:buNone/>
            </a:pPr>
            <a:r>
              <a:rPr lang="ja-JP" altLang="en-US" sz="2600" dirty="0"/>
              <a:t>⇒多民族社会　多文化・多言語の共存</a:t>
            </a:r>
          </a:p>
          <a:p>
            <a:pPr>
              <a:buFont typeface="Monotype Sorts" pitchFamily="2" charset="2"/>
              <a:buNone/>
            </a:pPr>
            <a:r>
              <a:rPr lang="ja-JP" altLang="en-US" sz="2600" dirty="0"/>
              <a:t>　①マオリ、ポリネシア：</a:t>
            </a:r>
            <a:r>
              <a:rPr lang="en-US" altLang="ja-JP" sz="2600" dirty="0"/>
              <a:t>Pacific Islanders</a:t>
            </a:r>
          </a:p>
          <a:p>
            <a:pPr>
              <a:buFont typeface="Monotype Sorts" pitchFamily="2" charset="2"/>
              <a:buNone/>
            </a:pPr>
            <a:r>
              <a:rPr lang="ja-JP" altLang="en-US" sz="2600" dirty="0"/>
              <a:t>　②イギリス系英語圏文化</a:t>
            </a:r>
          </a:p>
          <a:p>
            <a:pPr>
              <a:buFont typeface="Monotype Sorts" pitchFamily="2" charset="2"/>
              <a:buNone/>
            </a:pPr>
            <a:r>
              <a:rPr lang="ja-JP" altLang="en-US" sz="2600" dirty="0"/>
              <a:t>　③パケハ（白人）、マオリ、エスニック</a:t>
            </a:r>
          </a:p>
          <a:p>
            <a:r>
              <a:rPr lang="ja-JP" altLang="en-US" sz="2600" dirty="0"/>
              <a:t>教育　平等から公平へ　マオリ語放送　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6BCA-8D41-4EF3-AD66-0E6B53FD624A}" type="slidenum">
              <a:rPr lang="en-US" altLang="ja-JP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396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ニュージーランドの外交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sz="2600" dirty="0"/>
              <a:t>1840</a:t>
            </a:r>
            <a:r>
              <a:rPr lang="ja-JP" altLang="en-US" sz="2600" dirty="0"/>
              <a:t>年　イギリスの植民地：英国の海外農園</a:t>
            </a:r>
          </a:p>
          <a:p>
            <a:r>
              <a:rPr lang="en-US" altLang="ja-JP" sz="2600" dirty="0"/>
              <a:t>1907</a:t>
            </a:r>
            <a:r>
              <a:rPr lang="ja-JP" altLang="en-US" sz="2600" dirty="0"/>
              <a:t>年　大帝国内の自治領に昇格</a:t>
            </a:r>
          </a:p>
          <a:p>
            <a:r>
              <a:rPr lang="en-US" altLang="ja-JP" sz="2600" dirty="0"/>
              <a:t>1947</a:t>
            </a:r>
            <a:r>
              <a:rPr lang="ja-JP" altLang="en-US" sz="2600" dirty="0"/>
              <a:t>年　完全独立　安全保障面でアメリカと協調：国際平和維持</a:t>
            </a:r>
          </a:p>
          <a:p>
            <a:r>
              <a:rPr lang="en-US" altLang="ja-JP" sz="2600" dirty="0"/>
              <a:t>70</a:t>
            </a:r>
            <a:r>
              <a:rPr lang="ja-JP" altLang="en-US" sz="2600" dirty="0"/>
              <a:t>年代～</a:t>
            </a:r>
            <a:r>
              <a:rPr lang="en-US" altLang="ja-JP" sz="2600" dirty="0"/>
              <a:t>80</a:t>
            </a:r>
            <a:r>
              <a:rPr lang="ja-JP" altLang="en-US" sz="2600" dirty="0"/>
              <a:t>年代　核実験反対、反核政策　環境保護</a:t>
            </a:r>
          </a:p>
          <a:p>
            <a:r>
              <a:rPr lang="ja-JP" altLang="en-US" sz="2600" dirty="0"/>
              <a:t>防衛　軍事的脅威の存在なしから共同防衛策へ　</a:t>
            </a:r>
            <a:r>
              <a:rPr lang="en-US" altLang="ja-JP" sz="2600" dirty="0"/>
              <a:t>ANZUS(1951)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E438-3E2E-4359-9FFB-BACD7467A4D3}" type="slidenum">
              <a:rPr lang="en-US" altLang="ja-JP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752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7813"/>
            <a:ext cx="7139136" cy="952500"/>
          </a:xfrm>
        </p:spPr>
        <p:txBody>
          <a:bodyPr/>
          <a:lstStyle/>
          <a:p>
            <a:r>
              <a:rPr lang="ja-JP" altLang="en-US" dirty="0"/>
              <a:t>現代ニュージーランド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57338"/>
            <a:ext cx="6737176" cy="4462462"/>
          </a:xfrm>
        </p:spPr>
        <p:txBody>
          <a:bodyPr/>
          <a:lstStyle/>
          <a:p>
            <a:r>
              <a:rPr lang="en-US" altLang="ja-JP" sz="2600" dirty="0"/>
              <a:t>ANZUS</a:t>
            </a:r>
            <a:r>
              <a:rPr lang="ja-JP" altLang="en-US" sz="2600" dirty="0"/>
              <a:t>条約（太平洋安全保障条約）　～</a:t>
            </a:r>
            <a:r>
              <a:rPr lang="en-US" altLang="ja-JP" sz="2600" dirty="0"/>
              <a:t>85</a:t>
            </a:r>
            <a:r>
              <a:rPr lang="ja-JP" altLang="en-US" sz="2600" dirty="0"/>
              <a:t>年</a:t>
            </a:r>
          </a:p>
          <a:p>
            <a:r>
              <a:rPr lang="ja-JP" altLang="en-US" sz="2600" dirty="0"/>
              <a:t>栄光の</a:t>
            </a:r>
            <a:r>
              <a:rPr lang="en-US" altLang="ja-JP" sz="2600" dirty="0"/>
              <a:t>1960</a:t>
            </a:r>
            <a:r>
              <a:rPr lang="ja-JP" altLang="en-US" sz="2600" dirty="0"/>
              <a:t>年代</a:t>
            </a:r>
          </a:p>
          <a:p>
            <a:r>
              <a:rPr lang="ja-JP" altLang="en-US" sz="2600" dirty="0"/>
              <a:t>イギリスの裏切り⇒輸出市場の喪失</a:t>
            </a:r>
          </a:p>
          <a:p>
            <a:r>
              <a:rPr lang="en-US" altLang="ja-JP" sz="2600" dirty="0"/>
              <a:t>1984</a:t>
            </a:r>
            <a:r>
              <a:rPr lang="ja-JP" altLang="en-US" sz="2600" dirty="0"/>
              <a:t>年以降の労働党政権：ロジャノミックス　産業保護政策の撤廃⇒世界経済からの立ち遅れ</a:t>
            </a:r>
          </a:p>
          <a:p>
            <a:r>
              <a:rPr lang="ja-JP" altLang="en-US" sz="2600" dirty="0"/>
              <a:t>アジア・太平洋国家　多人種国家へ</a:t>
            </a:r>
          </a:p>
          <a:p>
            <a:r>
              <a:rPr lang="ja-JP" altLang="en-US" sz="2600" dirty="0"/>
              <a:t>核兵器拒否、自然環境保護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34B5-94B2-485B-AF16-D9EAA46C059F}" type="slidenum">
              <a:rPr lang="en-US" altLang="ja-JP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357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ニュージーランド現代社会</a:t>
            </a:r>
            <a:br>
              <a:rPr lang="ja-JP" altLang="en-US"/>
            </a:br>
            <a:endParaRPr lang="ja-JP" altLang="en-US" sz="360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05000"/>
            <a:ext cx="6912496" cy="3971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400" dirty="0"/>
              <a:t>1877</a:t>
            </a:r>
            <a:r>
              <a:rPr lang="ja-JP" altLang="en-US" sz="2400" dirty="0"/>
              <a:t>年教育法：義務、無償、初等教育制度導入</a:t>
            </a:r>
          </a:p>
          <a:p>
            <a:pPr>
              <a:lnSpc>
                <a:spcPct val="90000"/>
              </a:lnSpc>
            </a:pPr>
            <a:r>
              <a:rPr lang="en-US" altLang="ja-JP" sz="2400" dirty="0"/>
              <a:t>1893</a:t>
            </a:r>
            <a:r>
              <a:rPr lang="ja-JP" altLang="en-US" sz="2400" dirty="0"/>
              <a:t>年　婦人参政権確立：</a:t>
            </a:r>
          </a:p>
          <a:p>
            <a:pPr>
              <a:lnSpc>
                <a:spcPct val="90000"/>
              </a:lnSpc>
            </a:pPr>
            <a:r>
              <a:rPr lang="en-US" altLang="ja-JP" sz="2400" dirty="0"/>
              <a:t>1972</a:t>
            </a:r>
            <a:r>
              <a:rPr lang="ja-JP" altLang="en-US" sz="2400" dirty="0"/>
              <a:t>年　男女同一賃金法</a:t>
            </a:r>
          </a:p>
          <a:p>
            <a:pPr>
              <a:lnSpc>
                <a:spcPct val="90000"/>
              </a:lnSpc>
            </a:pPr>
            <a:r>
              <a:rPr lang="en-US" altLang="ja-JP" sz="2400" dirty="0"/>
              <a:t>1984</a:t>
            </a:r>
            <a:r>
              <a:rPr lang="ja-JP" altLang="en-US" sz="2400" dirty="0"/>
              <a:t>年　婦人問題省設置</a:t>
            </a:r>
          </a:p>
          <a:p>
            <a:pPr>
              <a:lnSpc>
                <a:spcPct val="90000"/>
              </a:lnSpc>
            </a:pPr>
            <a:r>
              <a:rPr lang="ja-JP" altLang="en-US" sz="2400" dirty="0"/>
              <a:t>全労働者の</a:t>
            </a:r>
            <a:r>
              <a:rPr lang="en-US" altLang="ja-JP" sz="2400" dirty="0"/>
              <a:t>45</a:t>
            </a:r>
            <a:r>
              <a:rPr lang="ja-JP" altLang="en-US" sz="2400" dirty="0"/>
              <a:t>％＝女性：管理職、医師、法律家、大学教授</a:t>
            </a:r>
            <a:r>
              <a:rPr lang="en-US" altLang="ja-JP" sz="2400" dirty="0"/>
              <a:t>×</a:t>
            </a:r>
            <a:r>
              <a:rPr lang="ja-JP" altLang="en-US" sz="2400" dirty="0">
                <a:solidFill>
                  <a:schemeClr val="hlink"/>
                </a:solidFill>
              </a:rPr>
              <a:t>女性の</a:t>
            </a:r>
            <a:r>
              <a:rPr lang="en-US" altLang="ja-JP" sz="2400" dirty="0">
                <a:solidFill>
                  <a:schemeClr val="hlink"/>
                </a:solidFill>
              </a:rPr>
              <a:t>90</a:t>
            </a:r>
            <a:r>
              <a:rPr lang="ja-JP" altLang="en-US" sz="2400" dirty="0">
                <a:solidFill>
                  <a:schemeClr val="hlink"/>
                </a:solidFill>
              </a:rPr>
              <a:t>％は非雇用者</a:t>
            </a:r>
          </a:p>
          <a:p>
            <a:pPr>
              <a:lnSpc>
                <a:spcPct val="90000"/>
              </a:lnSpc>
            </a:pPr>
            <a:r>
              <a:rPr lang="en-US" altLang="ja-JP" sz="2400" dirty="0"/>
              <a:t>1989</a:t>
            </a:r>
            <a:r>
              <a:rPr lang="ja-JP" altLang="en-US" sz="2400" dirty="0"/>
              <a:t>年教育法：教育の機会均等から公正、質、効率性、効果、個人選択の拡大</a:t>
            </a:r>
          </a:p>
          <a:p>
            <a:pPr>
              <a:lnSpc>
                <a:spcPct val="90000"/>
              </a:lnSpc>
            </a:pPr>
            <a:r>
              <a:rPr lang="en-US" altLang="ja-JP" sz="2400" dirty="0"/>
              <a:t>1990</a:t>
            </a:r>
            <a:r>
              <a:rPr lang="ja-JP" altLang="en-US" sz="2400" dirty="0"/>
              <a:t>年　行財政改革の影響：福祉</a:t>
            </a:r>
          </a:p>
          <a:p>
            <a:pPr>
              <a:lnSpc>
                <a:spcPct val="90000"/>
              </a:lnSpc>
            </a:pPr>
            <a:r>
              <a:rPr lang="ja-JP" altLang="en-US" sz="2400" b="1" dirty="0">
                <a:solidFill>
                  <a:schemeClr val="hlink"/>
                </a:solidFill>
              </a:rPr>
              <a:t>＜教育、非武装、経済問題＞</a:t>
            </a:r>
            <a:endParaRPr lang="ja-JP" altLang="en-US" sz="2400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BF5A-F5B0-4C5F-AAB3-571D38D4BE98}" type="slidenum">
              <a:rPr lang="en-US" altLang="ja-JP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846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/>
              <a:t>ニュージーランド現代社会</a:t>
            </a:r>
            <a:br>
              <a:rPr lang="ja-JP" altLang="en-US" sz="4000"/>
            </a:br>
            <a:r>
              <a:rPr lang="ja-JP" altLang="en-US" sz="3200"/>
              <a:t>平等と共存とは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905000"/>
            <a:ext cx="6665168" cy="426085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社会・社会福祉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教育：</a:t>
            </a:r>
            <a:r>
              <a:rPr lang="en-US" altLang="ja-JP" sz="2800" dirty="0"/>
              <a:t>1990</a:t>
            </a:r>
            <a:r>
              <a:rPr lang="ja-JP" altLang="en-US" sz="2800" dirty="0"/>
              <a:t>年前後の教育改革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ピコット報告：教育省依存から現場へ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教育の機会均等⇒公正、質、効率性、効果、個人選択の拡大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先住民尊重の教育、言語教育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地域・民族に対応した教育制度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初等・中等教育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高等教育：大学、ポリテク、教員養成ほか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留学生の増加</a:t>
            </a: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FABC-37C8-43EA-9E87-757BEBDA76C6}" type="slidenum">
              <a:rPr lang="en-US" altLang="ja-JP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697741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437</TotalTime>
  <Words>126</Words>
  <Application>Microsoft Office PowerPoint</Application>
  <PresentationFormat>画面に合わせる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Monotype Sorts</vt:lpstr>
      <vt:lpstr>ＭＳ Ｐゴシック</vt:lpstr>
      <vt:lpstr>メイリオ</vt:lpstr>
      <vt:lpstr>Arial</vt:lpstr>
      <vt:lpstr>Calibri</vt:lpstr>
      <vt:lpstr>Century Gothic</vt:lpstr>
      <vt:lpstr>Wingdings 3</vt:lpstr>
      <vt:lpstr>ウィスプ</vt:lpstr>
      <vt:lpstr>ニュージーランド現代社会 平等と共存とは</vt:lpstr>
      <vt:lpstr>ニュージーランドの外交</vt:lpstr>
      <vt:lpstr>現代ニュージーランド</vt:lpstr>
      <vt:lpstr>ニュージーランド現代社会 </vt:lpstr>
      <vt:lpstr>ニュージーランド現代社会 平等と共存とは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植民地社会のメディア</dc:title>
  <dc:creator>syuga</dc:creator>
  <cp:lastModifiedBy>syuga</cp:lastModifiedBy>
  <cp:revision>56</cp:revision>
  <cp:lastPrinted>2015-11-19T16:49:41Z</cp:lastPrinted>
  <dcterms:created xsi:type="dcterms:W3CDTF">2011-11-16T13:47:01Z</dcterms:created>
  <dcterms:modified xsi:type="dcterms:W3CDTF">2016-11-24T14:55:03Z</dcterms:modified>
</cp:coreProperties>
</file>