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1"/>
  </p:notesMasterIdLst>
  <p:handoutMasterIdLst>
    <p:handoutMasterId r:id="rId22"/>
  </p:handoutMasterIdLst>
  <p:sldIdLst>
    <p:sldId id="362" r:id="rId2"/>
    <p:sldId id="392" r:id="rId3"/>
    <p:sldId id="393" r:id="rId4"/>
    <p:sldId id="394" r:id="rId5"/>
    <p:sldId id="395" r:id="rId6"/>
    <p:sldId id="396" r:id="rId7"/>
    <p:sldId id="397" r:id="rId8"/>
    <p:sldId id="369" r:id="rId9"/>
    <p:sldId id="370" r:id="rId10"/>
    <p:sldId id="384" r:id="rId11"/>
    <p:sldId id="356" r:id="rId12"/>
    <p:sldId id="372" r:id="rId13"/>
    <p:sldId id="357" r:id="rId14"/>
    <p:sldId id="358" r:id="rId15"/>
    <p:sldId id="359" r:id="rId16"/>
    <p:sldId id="389" r:id="rId17"/>
    <p:sldId id="368" r:id="rId18"/>
    <p:sldId id="367" r:id="rId19"/>
    <p:sldId id="387" r:id="rId20"/>
  </p:sldIdLst>
  <p:sldSz cx="9144000" cy="6858000" type="screen4x3"/>
  <p:notesSz cx="6888163" cy="10020300"/>
  <p:defaultTextStyle>
    <a:defPPr>
      <a:defRPr lang="ja-JP"/>
    </a:defPPr>
    <a:lvl1pPr algn="l"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1pPr>
    <a:lvl2pPr marL="457200" algn="l"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2pPr>
    <a:lvl3pPr marL="914400" algn="l"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3pPr>
    <a:lvl4pPr marL="1371600" algn="l"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4pPr>
    <a:lvl5pPr marL="1828800" algn="l"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5pPr>
    <a:lvl6pPr marL="2286000" algn="l" defTabSz="914400" rtl="0" eaLnBrk="1" latinLnBrk="0" hangingPunct="1">
      <a:defRPr kumimoji="1" sz="2400" kern="1200">
        <a:solidFill>
          <a:schemeClr val="tx1"/>
        </a:solidFill>
        <a:latin typeface="Verdana" pitchFamily="34" charset="0"/>
        <a:ea typeface="ＭＳ Ｐゴシック" pitchFamily="50" charset="-128"/>
        <a:cs typeface="+mn-cs"/>
      </a:defRPr>
    </a:lvl6pPr>
    <a:lvl7pPr marL="2743200" algn="l" defTabSz="914400" rtl="0" eaLnBrk="1" latinLnBrk="0" hangingPunct="1">
      <a:defRPr kumimoji="1" sz="2400" kern="1200">
        <a:solidFill>
          <a:schemeClr val="tx1"/>
        </a:solidFill>
        <a:latin typeface="Verdana" pitchFamily="34" charset="0"/>
        <a:ea typeface="ＭＳ Ｐゴシック" pitchFamily="50" charset="-128"/>
        <a:cs typeface="+mn-cs"/>
      </a:defRPr>
    </a:lvl7pPr>
    <a:lvl8pPr marL="3200400" algn="l" defTabSz="914400" rtl="0" eaLnBrk="1" latinLnBrk="0" hangingPunct="1">
      <a:defRPr kumimoji="1" sz="2400" kern="1200">
        <a:solidFill>
          <a:schemeClr val="tx1"/>
        </a:solidFill>
        <a:latin typeface="Verdana" pitchFamily="34" charset="0"/>
        <a:ea typeface="ＭＳ Ｐゴシック" pitchFamily="50" charset="-128"/>
        <a:cs typeface="+mn-cs"/>
      </a:defRPr>
    </a:lvl8pPr>
    <a:lvl9pPr marL="3657600" algn="l" defTabSz="914400" rtl="0" eaLnBrk="1" latinLnBrk="0" hangingPunct="1">
      <a:defRPr kumimoji="1" sz="2400" kern="1200">
        <a:solidFill>
          <a:schemeClr val="tx1"/>
        </a:solidFill>
        <a:latin typeface="Verdana" pitchFamily="34"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8" autoAdjust="0"/>
    <p:restoredTop sz="94628" autoAdjust="0"/>
  </p:normalViewPr>
  <p:slideViewPr>
    <p:cSldViewPr>
      <p:cViewPr varScale="1">
        <p:scale>
          <a:sx n="56" d="100"/>
          <a:sy n="56" d="100"/>
        </p:scale>
        <p:origin x="-1278" y="-96"/>
      </p:cViewPr>
      <p:guideLst>
        <p:guide orient="horz" pos="2160"/>
        <p:guide pos="2880"/>
      </p:guideLst>
    </p:cSldViewPr>
  </p:slideViewPr>
  <p:outlineViewPr>
    <p:cViewPr>
      <p:scale>
        <a:sx n="33" d="100"/>
        <a:sy n="33" d="100"/>
      </p:scale>
      <p:origin x="0" y="5940"/>
    </p:cViewPr>
  </p:outlineViewPr>
  <p:notesTextViewPr>
    <p:cViewPr>
      <p:scale>
        <a:sx n="100" d="100"/>
        <a:sy n="100" d="100"/>
      </p:scale>
      <p:origin x="0" y="0"/>
    </p:cViewPr>
  </p:notesTextViewPr>
  <p:sorterViewPr>
    <p:cViewPr>
      <p:scale>
        <a:sx n="90" d="100"/>
        <a:sy n="9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84500" cy="501650"/>
          </a:xfrm>
          <a:prstGeom prst="rect">
            <a:avLst/>
          </a:prstGeom>
        </p:spPr>
        <p:txBody>
          <a:bodyPr vert="horz" lIns="96616" tIns="48308" rIns="96616" bIns="48308" rtlCol="0"/>
          <a:lstStyle>
            <a:lvl1pPr algn="l">
              <a:defRPr sz="1300"/>
            </a:lvl1pPr>
          </a:lstStyle>
          <a:p>
            <a:pPr>
              <a:defRPr/>
            </a:pPr>
            <a:endParaRPr lang="ja-JP" altLang="en-US"/>
          </a:p>
        </p:txBody>
      </p:sp>
      <p:sp>
        <p:nvSpPr>
          <p:cNvPr id="3" name="日付プレースホルダ 2"/>
          <p:cNvSpPr>
            <a:spLocks noGrp="1"/>
          </p:cNvSpPr>
          <p:nvPr>
            <p:ph type="dt" sz="quarter" idx="1"/>
          </p:nvPr>
        </p:nvSpPr>
        <p:spPr>
          <a:xfrm>
            <a:off x="3902075" y="0"/>
            <a:ext cx="2984500" cy="501650"/>
          </a:xfrm>
          <a:prstGeom prst="rect">
            <a:avLst/>
          </a:prstGeom>
        </p:spPr>
        <p:txBody>
          <a:bodyPr vert="horz" lIns="96616" tIns="48308" rIns="96616" bIns="48308" rtlCol="0"/>
          <a:lstStyle>
            <a:lvl1pPr algn="r">
              <a:defRPr sz="1300"/>
            </a:lvl1pPr>
          </a:lstStyle>
          <a:p>
            <a:pPr>
              <a:defRPr/>
            </a:pPr>
            <a:fld id="{BB1E3CB2-DD07-4652-9B56-B954488C4262}" type="datetimeFigureOut">
              <a:rPr lang="ja-JP" altLang="en-US"/>
              <a:pPr>
                <a:defRPr/>
              </a:pPr>
              <a:t>2017/6/30</a:t>
            </a:fld>
            <a:endParaRPr lang="ja-JP" altLang="en-US"/>
          </a:p>
        </p:txBody>
      </p:sp>
      <p:sp>
        <p:nvSpPr>
          <p:cNvPr id="4" name="フッター プレースホルダ 3"/>
          <p:cNvSpPr>
            <a:spLocks noGrp="1"/>
          </p:cNvSpPr>
          <p:nvPr>
            <p:ph type="ftr" sz="quarter" idx="2"/>
          </p:nvPr>
        </p:nvSpPr>
        <p:spPr>
          <a:xfrm>
            <a:off x="0" y="9517063"/>
            <a:ext cx="2984500" cy="501650"/>
          </a:xfrm>
          <a:prstGeom prst="rect">
            <a:avLst/>
          </a:prstGeom>
        </p:spPr>
        <p:txBody>
          <a:bodyPr vert="horz" lIns="96616" tIns="48308" rIns="96616" bIns="48308" rtlCol="0" anchor="b"/>
          <a:lstStyle>
            <a:lvl1pPr algn="l">
              <a:defRPr sz="1300"/>
            </a:lvl1pPr>
          </a:lstStyle>
          <a:p>
            <a:pPr>
              <a:defRPr/>
            </a:pPr>
            <a:endParaRPr lang="ja-JP" altLang="en-US"/>
          </a:p>
        </p:txBody>
      </p:sp>
      <p:sp>
        <p:nvSpPr>
          <p:cNvPr id="5" name="スライド番号プレースホルダ 4"/>
          <p:cNvSpPr>
            <a:spLocks noGrp="1"/>
          </p:cNvSpPr>
          <p:nvPr>
            <p:ph type="sldNum" sz="quarter" idx="3"/>
          </p:nvPr>
        </p:nvSpPr>
        <p:spPr>
          <a:xfrm>
            <a:off x="3902075" y="9517063"/>
            <a:ext cx="2984500" cy="501650"/>
          </a:xfrm>
          <a:prstGeom prst="rect">
            <a:avLst/>
          </a:prstGeom>
        </p:spPr>
        <p:txBody>
          <a:bodyPr vert="horz" lIns="96616" tIns="48308" rIns="96616" bIns="48308" rtlCol="0" anchor="b"/>
          <a:lstStyle>
            <a:lvl1pPr algn="r">
              <a:defRPr sz="1300"/>
            </a:lvl1pPr>
          </a:lstStyle>
          <a:p>
            <a:pPr>
              <a:defRPr/>
            </a:pPr>
            <a:fld id="{916BC6D0-2EC2-4E2E-B4E5-BC3B1D2B7481}" type="slidenum">
              <a:rPr lang="ja-JP" altLang="en-US"/>
              <a:pPr>
                <a:defRPr/>
              </a:pPr>
              <a:t>‹#›</a:t>
            </a:fld>
            <a:endParaRPr lang="ja-JP" altLang="en-US"/>
          </a:p>
        </p:txBody>
      </p:sp>
    </p:spTree>
    <p:extLst>
      <p:ext uri="{BB962C8B-B14F-4D97-AF65-F5344CB8AC3E}">
        <p14:creationId xmlns:p14="http://schemas.microsoft.com/office/powerpoint/2010/main" val="8662575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0" y="0"/>
            <a:ext cx="2984500" cy="501650"/>
          </a:xfrm>
          <a:prstGeom prst="rect">
            <a:avLst/>
          </a:prstGeom>
          <a:noFill/>
          <a:ln w="9525">
            <a:noFill/>
            <a:miter lim="800000"/>
            <a:headEnd/>
            <a:tailEnd/>
          </a:ln>
          <a:effectLst/>
        </p:spPr>
        <p:txBody>
          <a:bodyPr vert="horz" wrap="square" lIns="96616" tIns="48308" rIns="96616" bIns="48308" numCol="1" anchor="t" anchorCtr="0" compatLnSpc="1">
            <a:prstTxWarp prst="textNoShape">
              <a:avLst/>
            </a:prstTxWarp>
          </a:bodyPr>
          <a:lstStyle>
            <a:lvl1pPr>
              <a:defRPr sz="1300"/>
            </a:lvl1pPr>
          </a:lstStyle>
          <a:p>
            <a:pPr>
              <a:defRPr/>
            </a:pPr>
            <a:endParaRPr lang="en-US" altLang="ja-JP"/>
          </a:p>
        </p:txBody>
      </p:sp>
      <p:sp>
        <p:nvSpPr>
          <p:cNvPr id="1027" name="Rectangle 3"/>
          <p:cNvSpPr>
            <a:spLocks noGrp="1" noChangeArrowheads="1"/>
          </p:cNvSpPr>
          <p:nvPr>
            <p:ph type="dt" idx="1"/>
          </p:nvPr>
        </p:nvSpPr>
        <p:spPr bwMode="auto">
          <a:xfrm>
            <a:off x="3903663" y="0"/>
            <a:ext cx="2984500" cy="501650"/>
          </a:xfrm>
          <a:prstGeom prst="rect">
            <a:avLst/>
          </a:prstGeom>
          <a:noFill/>
          <a:ln w="9525">
            <a:noFill/>
            <a:miter lim="800000"/>
            <a:headEnd/>
            <a:tailEnd/>
          </a:ln>
          <a:effectLst/>
        </p:spPr>
        <p:txBody>
          <a:bodyPr vert="horz" wrap="square" lIns="96616" tIns="48308" rIns="96616" bIns="48308" numCol="1" anchor="t" anchorCtr="0" compatLnSpc="1">
            <a:prstTxWarp prst="textNoShape">
              <a:avLst/>
            </a:prstTxWarp>
          </a:bodyPr>
          <a:lstStyle>
            <a:lvl1pPr algn="r">
              <a:defRPr sz="1300"/>
            </a:lvl1pPr>
          </a:lstStyle>
          <a:p>
            <a:pPr>
              <a:defRPr/>
            </a:pPr>
            <a:endParaRPr lang="en-US" altLang="ja-JP"/>
          </a:p>
        </p:txBody>
      </p:sp>
      <p:sp>
        <p:nvSpPr>
          <p:cNvPr id="37892" name="Rectangle 4"/>
          <p:cNvSpPr>
            <a:spLocks noGrp="1" noRot="1" noChangeAspect="1" noChangeArrowheads="1" noTextEdit="1"/>
          </p:cNvSpPr>
          <p:nvPr>
            <p:ph type="sldImg" idx="2"/>
          </p:nvPr>
        </p:nvSpPr>
        <p:spPr bwMode="auto">
          <a:xfrm>
            <a:off x="939800" y="750888"/>
            <a:ext cx="5008563" cy="375761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9" name="Rectangle 5"/>
          <p:cNvSpPr>
            <a:spLocks noGrp="1" noChangeArrowheads="1"/>
          </p:cNvSpPr>
          <p:nvPr>
            <p:ph type="body" sz="quarter" idx="3"/>
          </p:nvPr>
        </p:nvSpPr>
        <p:spPr bwMode="auto">
          <a:xfrm>
            <a:off x="919163" y="4759325"/>
            <a:ext cx="5049837" cy="4510088"/>
          </a:xfrm>
          <a:prstGeom prst="rect">
            <a:avLst/>
          </a:prstGeom>
          <a:noFill/>
          <a:ln w="9525">
            <a:noFill/>
            <a:miter lim="800000"/>
            <a:headEnd/>
            <a:tailEnd/>
          </a:ln>
          <a:effectLst/>
        </p:spPr>
        <p:txBody>
          <a:bodyPr vert="horz" wrap="square" lIns="96616" tIns="48308" rIns="96616" bIns="48308"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1030" name="Rectangle 6"/>
          <p:cNvSpPr>
            <a:spLocks noGrp="1" noChangeArrowheads="1"/>
          </p:cNvSpPr>
          <p:nvPr>
            <p:ph type="ftr" sz="quarter" idx="4"/>
          </p:nvPr>
        </p:nvSpPr>
        <p:spPr bwMode="auto">
          <a:xfrm>
            <a:off x="0" y="9518650"/>
            <a:ext cx="2984500" cy="501650"/>
          </a:xfrm>
          <a:prstGeom prst="rect">
            <a:avLst/>
          </a:prstGeom>
          <a:noFill/>
          <a:ln w="9525">
            <a:noFill/>
            <a:miter lim="800000"/>
            <a:headEnd/>
            <a:tailEnd/>
          </a:ln>
          <a:effectLst/>
        </p:spPr>
        <p:txBody>
          <a:bodyPr vert="horz" wrap="square" lIns="96616" tIns="48308" rIns="96616" bIns="48308" numCol="1" anchor="b" anchorCtr="0" compatLnSpc="1">
            <a:prstTxWarp prst="textNoShape">
              <a:avLst/>
            </a:prstTxWarp>
          </a:bodyPr>
          <a:lstStyle>
            <a:lvl1pPr>
              <a:defRPr sz="1300"/>
            </a:lvl1pPr>
          </a:lstStyle>
          <a:p>
            <a:pPr>
              <a:defRPr/>
            </a:pPr>
            <a:endParaRPr lang="en-US" altLang="ja-JP"/>
          </a:p>
        </p:txBody>
      </p:sp>
      <p:sp>
        <p:nvSpPr>
          <p:cNvPr id="1031" name="Rectangle 7"/>
          <p:cNvSpPr>
            <a:spLocks noGrp="1" noChangeArrowheads="1"/>
          </p:cNvSpPr>
          <p:nvPr>
            <p:ph type="sldNum" sz="quarter" idx="5"/>
          </p:nvPr>
        </p:nvSpPr>
        <p:spPr bwMode="auto">
          <a:xfrm>
            <a:off x="3903663" y="9518650"/>
            <a:ext cx="2984500" cy="501650"/>
          </a:xfrm>
          <a:prstGeom prst="rect">
            <a:avLst/>
          </a:prstGeom>
          <a:noFill/>
          <a:ln w="9525">
            <a:noFill/>
            <a:miter lim="800000"/>
            <a:headEnd/>
            <a:tailEnd/>
          </a:ln>
          <a:effectLst/>
        </p:spPr>
        <p:txBody>
          <a:bodyPr vert="horz" wrap="square" lIns="96616" tIns="48308" rIns="96616" bIns="48308" numCol="1" anchor="b" anchorCtr="0" compatLnSpc="1">
            <a:prstTxWarp prst="textNoShape">
              <a:avLst/>
            </a:prstTxWarp>
          </a:bodyPr>
          <a:lstStyle>
            <a:lvl1pPr algn="r">
              <a:defRPr sz="1300"/>
            </a:lvl1pPr>
          </a:lstStyle>
          <a:p>
            <a:pPr>
              <a:defRPr/>
            </a:pPr>
            <a:fld id="{8AD30B5E-A26B-421C-A34A-CEDAD5A2CF84}" type="slidenum">
              <a:rPr lang="en-US" altLang="ja-JP"/>
              <a:pPr>
                <a:defRPr/>
              </a:pPr>
              <a:t>‹#›</a:t>
            </a:fld>
            <a:endParaRPr lang="en-US" altLang="ja-JP"/>
          </a:p>
        </p:txBody>
      </p:sp>
    </p:spTree>
    <p:extLst>
      <p:ext uri="{BB962C8B-B14F-4D97-AF65-F5344CB8AC3E}">
        <p14:creationId xmlns:p14="http://schemas.microsoft.com/office/powerpoint/2010/main" val="212020389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7"/>
          <p:cNvSpPr>
            <a:spLocks noGrp="1" noChangeArrowheads="1"/>
          </p:cNvSpPr>
          <p:nvPr>
            <p:ph type="dt" sz="half" idx="10"/>
          </p:nvPr>
        </p:nvSpPr>
        <p:spPr>
          <a:ln/>
        </p:spPr>
        <p:txBody>
          <a:bodyPr/>
          <a:lstStyle>
            <a:lvl1pPr>
              <a:defRPr/>
            </a:lvl1pPr>
          </a:lstStyle>
          <a:p>
            <a:pPr>
              <a:defRPr/>
            </a:pPr>
            <a:fld id="{CD2B76AC-6E58-4780-B67D-ED2473094B5E}" type="datetime1">
              <a:rPr lang="ja-JP" altLang="en-US"/>
              <a:pPr>
                <a:defRPr/>
              </a:pPr>
              <a:t>2017/6/30</a:t>
            </a:fld>
            <a:endParaRPr lang="en-US" altLang="ja-JP"/>
          </a:p>
        </p:txBody>
      </p:sp>
      <p:sp>
        <p:nvSpPr>
          <p:cNvPr id="5" name="Rectangle 68"/>
          <p:cNvSpPr>
            <a:spLocks noGrp="1" noChangeArrowheads="1"/>
          </p:cNvSpPr>
          <p:nvPr>
            <p:ph type="ftr" sz="quarter" idx="11"/>
          </p:nvPr>
        </p:nvSpPr>
        <p:spPr>
          <a:ln/>
        </p:spPr>
        <p:txBody>
          <a:bodyPr/>
          <a:lstStyle>
            <a:lvl1pPr>
              <a:defRPr/>
            </a:lvl1pPr>
          </a:lstStyle>
          <a:p>
            <a:pPr>
              <a:defRPr/>
            </a:pPr>
            <a:r>
              <a:rPr lang="ja-JP" altLang="en-US"/>
              <a:t>マス・コミュニケーション発達史</a:t>
            </a:r>
            <a:r>
              <a:rPr lang="en-US" altLang="ja-JP"/>
              <a:t>II(2007)</a:t>
            </a:r>
          </a:p>
        </p:txBody>
      </p:sp>
      <p:sp>
        <p:nvSpPr>
          <p:cNvPr id="6" name="Rectangle 69"/>
          <p:cNvSpPr>
            <a:spLocks noGrp="1" noChangeArrowheads="1"/>
          </p:cNvSpPr>
          <p:nvPr>
            <p:ph type="sldNum" sz="quarter" idx="12"/>
          </p:nvPr>
        </p:nvSpPr>
        <p:spPr>
          <a:ln/>
        </p:spPr>
        <p:txBody>
          <a:bodyPr/>
          <a:lstStyle>
            <a:lvl1pPr>
              <a:defRPr/>
            </a:lvl1pPr>
          </a:lstStyle>
          <a:p>
            <a:pPr>
              <a:defRPr/>
            </a:pPr>
            <a:fld id="{14C34824-D391-4112-A30F-AF2D8CF89964}" type="slidenum">
              <a:rPr lang="en-US" altLang="ja-JP"/>
              <a:pPr>
                <a:defRPr/>
              </a:pPr>
              <a:t>‹#›</a:t>
            </a:fld>
            <a:endParaRPr lang="en-US" altLang="ja-JP"/>
          </a:p>
        </p:txBody>
      </p:sp>
    </p:spTree>
    <p:extLst>
      <p:ext uri="{BB962C8B-B14F-4D97-AF65-F5344CB8AC3E}">
        <p14:creationId xmlns:p14="http://schemas.microsoft.com/office/powerpoint/2010/main" val="19638507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994525" y="192088"/>
            <a:ext cx="2039938" cy="5903912"/>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871538" y="192088"/>
            <a:ext cx="5970587" cy="5903912"/>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7"/>
          <p:cNvSpPr>
            <a:spLocks noGrp="1" noChangeArrowheads="1"/>
          </p:cNvSpPr>
          <p:nvPr>
            <p:ph type="dt" sz="half" idx="10"/>
          </p:nvPr>
        </p:nvSpPr>
        <p:spPr>
          <a:ln/>
        </p:spPr>
        <p:txBody>
          <a:bodyPr/>
          <a:lstStyle>
            <a:lvl1pPr>
              <a:defRPr/>
            </a:lvl1pPr>
          </a:lstStyle>
          <a:p>
            <a:pPr>
              <a:defRPr/>
            </a:pPr>
            <a:fld id="{6BB3527F-C117-4D28-8167-008F0E71EED9}" type="datetime1">
              <a:rPr lang="ja-JP" altLang="en-US"/>
              <a:pPr>
                <a:defRPr/>
              </a:pPr>
              <a:t>2017/6/30</a:t>
            </a:fld>
            <a:endParaRPr lang="en-US" altLang="ja-JP"/>
          </a:p>
        </p:txBody>
      </p:sp>
      <p:sp>
        <p:nvSpPr>
          <p:cNvPr id="5" name="Rectangle 68"/>
          <p:cNvSpPr>
            <a:spLocks noGrp="1" noChangeArrowheads="1"/>
          </p:cNvSpPr>
          <p:nvPr>
            <p:ph type="ftr" sz="quarter" idx="11"/>
          </p:nvPr>
        </p:nvSpPr>
        <p:spPr>
          <a:ln/>
        </p:spPr>
        <p:txBody>
          <a:bodyPr/>
          <a:lstStyle>
            <a:lvl1pPr>
              <a:defRPr/>
            </a:lvl1pPr>
          </a:lstStyle>
          <a:p>
            <a:pPr>
              <a:defRPr/>
            </a:pPr>
            <a:r>
              <a:rPr lang="ja-JP" altLang="en-US"/>
              <a:t>マス・コミュニケーション発達史</a:t>
            </a:r>
            <a:r>
              <a:rPr lang="en-US" altLang="ja-JP"/>
              <a:t>II(2007)</a:t>
            </a:r>
          </a:p>
        </p:txBody>
      </p:sp>
      <p:sp>
        <p:nvSpPr>
          <p:cNvPr id="6" name="Rectangle 69"/>
          <p:cNvSpPr>
            <a:spLocks noGrp="1" noChangeArrowheads="1"/>
          </p:cNvSpPr>
          <p:nvPr>
            <p:ph type="sldNum" sz="quarter" idx="12"/>
          </p:nvPr>
        </p:nvSpPr>
        <p:spPr>
          <a:ln/>
        </p:spPr>
        <p:txBody>
          <a:bodyPr/>
          <a:lstStyle>
            <a:lvl1pPr>
              <a:defRPr/>
            </a:lvl1pPr>
          </a:lstStyle>
          <a:p>
            <a:pPr>
              <a:defRPr/>
            </a:pPr>
            <a:fld id="{245A3BC3-76AF-4CEE-B198-A9DB5BCACF98}" type="slidenum">
              <a:rPr lang="en-US" altLang="ja-JP"/>
              <a:pPr>
                <a:defRPr/>
              </a:pPr>
              <a:t>‹#›</a:t>
            </a:fld>
            <a:endParaRPr lang="en-US" altLang="ja-JP"/>
          </a:p>
        </p:txBody>
      </p:sp>
    </p:spTree>
    <p:extLst>
      <p:ext uri="{BB962C8B-B14F-4D97-AF65-F5344CB8AC3E}">
        <p14:creationId xmlns:p14="http://schemas.microsoft.com/office/powerpoint/2010/main" val="998682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AndObj" preserve="1">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71538" y="192088"/>
            <a:ext cx="8162925" cy="1431925"/>
          </a:xfrm>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sz="half" idx="1"/>
          </p:nvPr>
        </p:nvSpPr>
        <p:spPr>
          <a:xfrm>
            <a:off x="912813" y="1905000"/>
            <a:ext cx="3978275" cy="419100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043488" y="1905000"/>
            <a:ext cx="3979862" cy="419100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67"/>
          <p:cNvSpPr>
            <a:spLocks noGrp="1" noChangeArrowheads="1"/>
          </p:cNvSpPr>
          <p:nvPr>
            <p:ph type="dt" sz="half" idx="10"/>
          </p:nvPr>
        </p:nvSpPr>
        <p:spPr>
          <a:ln/>
        </p:spPr>
        <p:txBody>
          <a:bodyPr/>
          <a:lstStyle>
            <a:lvl1pPr>
              <a:defRPr/>
            </a:lvl1pPr>
          </a:lstStyle>
          <a:p>
            <a:pPr>
              <a:defRPr/>
            </a:pPr>
            <a:fld id="{EEEDF212-954B-4752-A5F7-AD8B4BB005F7}" type="datetime1">
              <a:rPr lang="ja-JP" altLang="en-US"/>
              <a:pPr>
                <a:defRPr/>
              </a:pPr>
              <a:t>2017/6/30</a:t>
            </a:fld>
            <a:endParaRPr lang="en-US" altLang="ja-JP"/>
          </a:p>
        </p:txBody>
      </p:sp>
      <p:sp>
        <p:nvSpPr>
          <p:cNvPr id="6" name="Rectangle 68"/>
          <p:cNvSpPr>
            <a:spLocks noGrp="1" noChangeArrowheads="1"/>
          </p:cNvSpPr>
          <p:nvPr>
            <p:ph type="ftr" sz="quarter" idx="11"/>
          </p:nvPr>
        </p:nvSpPr>
        <p:spPr>
          <a:ln/>
        </p:spPr>
        <p:txBody>
          <a:bodyPr/>
          <a:lstStyle>
            <a:lvl1pPr>
              <a:defRPr/>
            </a:lvl1pPr>
          </a:lstStyle>
          <a:p>
            <a:pPr>
              <a:defRPr/>
            </a:pPr>
            <a:r>
              <a:rPr lang="ja-JP" altLang="en-US"/>
              <a:t>マス・コミュニケーション発達史</a:t>
            </a:r>
            <a:r>
              <a:rPr lang="en-US" altLang="ja-JP"/>
              <a:t>II(2007)</a:t>
            </a:r>
          </a:p>
        </p:txBody>
      </p:sp>
      <p:sp>
        <p:nvSpPr>
          <p:cNvPr id="7" name="Rectangle 69"/>
          <p:cNvSpPr>
            <a:spLocks noGrp="1" noChangeArrowheads="1"/>
          </p:cNvSpPr>
          <p:nvPr>
            <p:ph type="sldNum" sz="quarter" idx="12"/>
          </p:nvPr>
        </p:nvSpPr>
        <p:spPr>
          <a:ln/>
        </p:spPr>
        <p:txBody>
          <a:bodyPr/>
          <a:lstStyle>
            <a:lvl1pPr>
              <a:defRPr/>
            </a:lvl1pPr>
          </a:lstStyle>
          <a:p>
            <a:pPr>
              <a:defRPr/>
            </a:pPr>
            <a:fld id="{39352E2F-99AB-40F1-9804-A2FAB52D7BEB}" type="slidenum">
              <a:rPr lang="en-US" altLang="ja-JP"/>
              <a:pPr>
                <a:defRPr/>
              </a:pPr>
              <a:t>‹#›</a:t>
            </a:fld>
            <a:endParaRPr lang="en-US" altLang="ja-JP"/>
          </a:p>
        </p:txBody>
      </p:sp>
    </p:spTree>
    <p:extLst>
      <p:ext uri="{BB962C8B-B14F-4D97-AF65-F5344CB8AC3E}">
        <p14:creationId xmlns:p14="http://schemas.microsoft.com/office/powerpoint/2010/main" val="13888144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871538" y="192088"/>
            <a:ext cx="8162925" cy="5903912"/>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3" name="Rectangle 67"/>
          <p:cNvSpPr>
            <a:spLocks noGrp="1" noChangeArrowheads="1"/>
          </p:cNvSpPr>
          <p:nvPr>
            <p:ph type="dt" sz="half" idx="10"/>
          </p:nvPr>
        </p:nvSpPr>
        <p:spPr>
          <a:ln/>
        </p:spPr>
        <p:txBody>
          <a:bodyPr/>
          <a:lstStyle>
            <a:lvl1pPr>
              <a:defRPr/>
            </a:lvl1pPr>
          </a:lstStyle>
          <a:p>
            <a:pPr>
              <a:defRPr/>
            </a:pPr>
            <a:fld id="{6866CDB5-3731-42AF-BBFD-814E9E735BA2}" type="datetime1">
              <a:rPr lang="ja-JP" altLang="en-US"/>
              <a:pPr>
                <a:defRPr/>
              </a:pPr>
              <a:t>2017/6/30</a:t>
            </a:fld>
            <a:endParaRPr lang="en-US" altLang="ja-JP"/>
          </a:p>
        </p:txBody>
      </p:sp>
      <p:sp>
        <p:nvSpPr>
          <p:cNvPr id="4" name="Rectangle 68"/>
          <p:cNvSpPr>
            <a:spLocks noGrp="1" noChangeArrowheads="1"/>
          </p:cNvSpPr>
          <p:nvPr>
            <p:ph type="ftr" sz="quarter" idx="11"/>
          </p:nvPr>
        </p:nvSpPr>
        <p:spPr>
          <a:ln/>
        </p:spPr>
        <p:txBody>
          <a:bodyPr/>
          <a:lstStyle>
            <a:lvl1pPr>
              <a:defRPr/>
            </a:lvl1pPr>
          </a:lstStyle>
          <a:p>
            <a:pPr>
              <a:defRPr/>
            </a:pPr>
            <a:r>
              <a:rPr lang="ja-JP" altLang="en-US"/>
              <a:t>マス・コミュニケーション発達史</a:t>
            </a:r>
            <a:r>
              <a:rPr lang="en-US" altLang="ja-JP"/>
              <a:t>II(2007)</a:t>
            </a:r>
          </a:p>
        </p:txBody>
      </p:sp>
      <p:sp>
        <p:nvSpPr>
          <p:cNvPr id="5" name="Rectangle 69"/>
          <p:cNvSpPr>
            <a:spLocks noGrp="1" noChangeArrowheads="1"/>
          </p:cNvSpPr>
          <p:nvPr>
            <p:ph type="sldNum" sz="quarter" idx="12"/>
          </p:nvPr>
        </p:nvSpPr>
        <p:spPr>
          <a:ln/>
        </p:spPr>
        <p:txBody>
          <a:bodyPr/>
          <a:lstStyle>
            <a:lvl1pPr>
              <a:defRPr/>
            </a:lvl1pPr>
          </a:lstStyle>
          <a:p>
            <a:pPr>
              <a:defRPr/>
            </a:pPr>
            <a:fld id="{EB578733-B553-4AB2-BEC7-6CAB626735C8}" type="slidenum">
              <a:rPr lang="en-US" altLang="ja-JP"/>
              <a:pPr>
                <a:defRPr/>
              </a:pPr>
              <a:t>‹#›</a:t>
            </a:fld>
            <a:endParaRPr lang="en-US" altLang="ja-JP"/>
          </a:p>
        </p:txBody>
      </p:sp>
    </p:spTree>
    <p:extLst>
      <p:ext uri="{BB962C8B-B14F-4D97-AF65-F5344CB8AC3E}">
        <p14:creationId xmlns:p14="http://schemas.microsoft.com/office/powerpoint/2010/main" val="25562429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67"/>
          <p:cNvSpPr>
            <a:spLocks noGrp="1" noChangeArrowheads="1"/>
          </p:cNvSpPr>
          <p:nvPr>
            <p:ph type="dt" sz="half" idx="10"/>
          </p:nvPr>
        </p:nvSpPr>
        <p:spPr>
          <a:ln/>
        </p:spPr>
        <p:txBody>
          <a:bodyPr/>
          <a:lstStyle>
            <a:lvl1pPr>
              <a:defRPr/>
            </a:lvl1pPr>
          </a:lstStyle>
          <a:p>
            <a:pPr>
              <a:defRPr/>
            </a:pPr>
            <a:fld id="{07820B0E-ABA3-4E07-9373-6C1B47680063}" type="datetime1">
              <a:rPr lang="ja-JP" altLang="en-US"/>
              <a:pPr>
                <a:defRPr/>
              </a:pPr>
              <a:t>2017/6/30</a:t>
            </a:fld>
            <a:endParaRPr lang="en-US" altLang="ja-JP"/>
          </a:p>
        </p:txBody>
      </p:sp>
      <p:sp>
        <p:nvSpPr>
          <p:cNvPr id="5" name="Rectangle 68"/>
          <p:cNvSpPr>
            <a:spLocks noGrp="1" noChangeArrowheads="1"/>
          </p:cNvSpPr>
          <p:nvPr>
            <p:ph type="ftr" sz="quarter" idx="11"/>
          </p:nvPr>
        </p:nvSpPr>
        <p:spPr>
          <a:ln/>
        </p:spPr>
        <p:txBody>
          <a:bodyPr/>
          <a:lstStyle>
            <a:lvl1pPr>
              <a:defRPr/>
            </a:lvl1pPr>
          </a:lstStyle>
          <a:p>
            <a:pPr>
              <a:defRPr/>
            </a:pPr>
            <a:r>
              <a:rPr lang="ja-JP" altLang="en-US"/>
              <a:t>マス・コミュニケーション発達史</a:t>
            </a:r>
            <a:r>
              <a:rPr lang="en-US" altLang="ja-JP"/>
              <a:t>II(2007)</a:t>
            </a:r>
          </a:p>
        </p:txBody>
      </p:sp>
      <p:sp>
        <p:nvSpPr>
          <p:cNvPr id="6" name="Rectangle 69"/>
          <p:cNvSpPr>
            <a:spLocks noGrp="1" noChangeArrowheads="1"/>
          </p:cNvSpPr>
          <p:nvPr>
            <p:ph type="sldNum" sz="quarter" idx="12"/>
          </p:nvPr>
        </p:nvSpPr>
        <p:spPr>
          <a:ln/>
        </p:spPr>
        <p:txBody>
          <a:bodyPr/>
          <a:lstStyle>
            <a:lvl1pPr>
              <a:defRPr/>
            </a:lvl1pPr>
          </a:lstStyle>
          <a:p>
            <a:pPr>
              <a:defRPr/>
            </a:pPr>
            <a:fld id="{78F0B6BF-D7E2-48E9-9AC0-7EB9FBECA3EA}" type="slidenum">
              <a:rPr lang="en-US" altLang="ja-JP"/>
              <a:pPr>
                <a:defRPr/>
              </a:pPr>
              <a:t>‹#›</a:t>
            </a:fld>
            <a:endParaRPr lang="en-US" altLang="ja-JP"/>
          </a:p>
        </p:txBody>
      </p:sp>
    </p:spTree>
    <p:extLst>
      <p:ext uri="{BB962C8B-B14F-4D97-AF65-F5344CB8AC3E}">
        <p14:creationId xmlns:p14="http://schemas.microsoft.com/office/powerpoint/2010/main" val="29530756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912813" y="1905000"/>
            <a:ext cx="3978275"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043488" y="1905000"/>
            <a:ext cx="3979862"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67"/>
          <p:cNvSpPr>
            <a:spLocks noGrp="1" noChangeArrowheads="1"/>
          </p:cNvSpPr>
          <p:nvPr>
            <p:ph type="dt" sz="half" idx="10"/>
          </p:nvPr>
        </p:nvSpPr>
        <p:spPr>
          <a:ln/>
        </p:spPr>
        <p:txBody>
          <a:bodyPr/>
          <a:lstStyle>
            <a:lvl1pPr>
              <a:defRPr/>
            </a:lvl1pPr>
          </a:lstStyle>
          <a:p>
            <a:pPr>
              <a:defRPr/>
            </a:pPr>
            <a:fld id="{36DF9C93-9727-47C0-A455-57C7AA35A0DF}" type="datetime1">
              <a:rPr lang="ja-JP" altLang="en-US"/>
              <a:pPr>
                <a:defRPr/>
              </a:pPr>
              <a:t>2017/6/30</a:t>
            </a:fld>
            <a:endParaRPr lang="en-US" altLang="ja-JP"/>
          </a:p>
        </p:txBody>
      </p:sp>
      <p:sp>
        <p:nvSpPr>
          <p:cNvPr id="6" name="Rectangle 68"/>
          <p:cNvSpPr>
            <a:spLocks noGrp="1" noChangeArrowheads="1"/>
          </p:cNvSpPr>
          <p:nvPr>
            <p:ph type="ftr" sz="quarter" idx="11"/>
          </p:nvPr>
        </p:nvSpPr>
        <p:spPr>
          <a:ln/>
        </p:spPr>
        <p:txBody>
          <a:bodyPr/>
          <a:lstStyle>
            <a:lvl1pPr>
              <a:defRPr/>
            </a:lvl1pPr>
          </a:lstStyle>
          <a:p>
            <a:pPr>
              <a:defRPr/>
            </a:pPr>
            <a:r>
              <a:rPr lang="ja-JP" altLang="en-US"/>
              <a:t>マス・コミュニケーション発達史</a:t>
            </a:r>
            <a:r>
              <a:rPr lang="en-US" altLang="ja-JP"/>
              <a:t>II(2007)</a:t>
            </a:r>
          </a:p>
        </p:txBody>
      </p:sp>
      <p:sp>
        <p:nvSpPr>
          <p:cNvPr id="7" name="Rectangle 69"/>
          <p:cNvSpPr>
            <a:spLocks noGrp="1" noChangeArrowheads="1"/>
          </p:cNvSpPr>
          <p:nvPr>
            <p:ph type="sldNum" sz="quarter" idx="12"/>
          </p:nvPr>
        </p:nvSpPr>
        <p:spPr>
          <a:ln/>
        </p:spPr>
        <p:txBody>
          <a:bodyPr/>
          <a:lstStyle>
            <a:lvl1pPr>
              <a:defRPr/>
            </a:lvl1pPr>
          </a:lstStyle>
          <a:p>
            <a:pPr>
              <a:defRPr/>
            </a:pPr>
            <a:fld id="{FC642E66-B413-44AD-8098-B186750E874F}" type="slidenum">
              <a:rPr lang="en-US" altLang="ja-JP"/>
              <a:pPr>
                <a:defRPr/>
              </a:pPr>
              <a:t>‹#›</a:t>
            </a:fld>
            <a:endParaRPr lang="en-US" altLang="ja-JP"/>
          </a:p>
        </p:txBody>
      </p:sp>
    </p:spTree>
    <p:extLst>
      <p:ext uri="{BB962C8B-B14F-4D97-AF65-F5344CB8AC3E}">
        <p14:creationId xmlns:p14="http://schemas.microsoft.com/office/powerpoint/2010/main" val="15254517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67"/>
          <p:cNvSpPr>
            <a:spLocks noGrp="1" noChangeArrowheads="1"/>
          </p:cNvSpPr>
          <p:nvPr>
            <p:ph type="dt" sz="half" idx="10"/>
          </p:nvPr>
        </p:nvSpPr>
        <p:spPr>
          <a:ln/>
        </p:spPr>
        <p:txBody>
          <a:bodyPr/>
          <a:lstStyle>
            <a:lvl1pPr>
              <a:defRPr/>
            </a:lvl1pPr>
          </a:lstStyle>
          <a:p>
            <a:pPr>
              <a:defRPr/>
            </a:pPr>
            <a:fld id="{223F7089-2A31-4DF0-A3D9-2EEFD7AD7A6E}" type="datetime1">
              <a:rPr lang="ja-JP" altLang="en-US"/>
              <a:pPr>
                <a:defRPr/>
              </a:pPr>
              <a:t>2017/6/30</a:t>
            </a:fld>
            <a:endParaRPr lang="en-US" altLang="ja-JP"/>
          </a:p>
        </p:txBody>
      </p:sp>
      <p:sp>
        <p:nvSpPr>
          <p:cNvPr id="8" name="Rectangle 68"/>
          <p:cNvSpPr>
            <a:spLocks noGrp="1" noChangeArrowheads="1"/>
          </p:cNvSpPr>
          <p:nvPr>
            <p:ph type="ftr" sz="quarter" idx="11"/>
          </p:nvPr>
        </p:nvSpPr>
        <p:spPr>
          <a:ln/>
        </p:spPr>
        <p:txBody>
          <a:bodyPr/>
          <a:lstStyle>
            <a:lvl1pPr>
              <a:defRPr/>
            </a:lvl1pPr>
          </a:lstStyle>
          <a:p>
            <a:pPr>
              <a:defRPr/>
            </a:pPr>
            <a:r>
              <a:rPr lang="ja-JP" altLang="en-US"/>
              <a:t>マス・コミュニケーション発達史</a:t>
            </a:r>
            <a:r>
              <a:rPr lang="en-US" altLang="ja-JP"/>
              <a:t>II(2007)</a:t>
            </a:r>
          </a:p>
        </p:txBody>
      </p:sp>
      <p:sp>
        <p:nvSpPr>
          <p:cNvPr id="9" name="Rectangle 69"/>
          <p:cNvSpPr>
            <a:spLocks noGrp="1" noChangeArrowheads="1"/>
          </p:cNvSpPr>
          <p:nvPr>
            <p:ph type="sldNum" sz="quarter" idx="12"/>
          </p:nvPr>
        </p:nvSpPr>
        <p:spPr>
          <a:ln/>
        </p:spPr>
        <p:txBody>
          <a:bodyPr/>
          <a:lstStyle>
            <a:lvl1pPr>
              <a:defRPr/>
            </a:lvl1pPr>
          </a:lstStyle>
          <a:p>
            <a:pPr>
              <a:defRPr/>
            </a:pPr>
            <a:fld id="{6F8E8A9A-F6AB-424A-8B63-1A0B65EEA462}" type="slidenum">
              <a:rPr lang="en-US" altLang="ja-JP"/>
              <a:pPr>
                <a:defRPr/>
              </a:pPr>
              <a:t>‹#›</a:t>
            </a:fld>
            <a:endParaRPr lang="en-US" altLang="ja-JP"/>
          </a:p>
        </p:txBody>
      </p:sp>
    </p:spTree>
    <p:extLst>
      <p:ext uri="{BB962C8B-B14F-4D97-AF65-F5344CB8AC3E}">
        <p14:creationId xmlns:p14="http://schemas.microsoft.com/office/powerpoint/2010/main" val="2972410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67"/>
          <p:cNvSpPr>
            <a:spLocks noGrp="1" noChangeArrowheads="1"/>
          </p:cNvSpPr>
          <p:nvPr>
            <p:ph type="dt" sz="half" idx="10"/>
          </p:nvPr>
        </p:nvSpPr>
        <p:spPr>
          <a:ln/>
        </p:spPr>
        <p:txBody>
          <a:bodyPr/>
          <a:lstStyle>
            <a:lvl1pPr>
              <a:defRPr/>
            </a:lvl1pPr>
          </a:lstStyle>
          <a:p>
            <a:pPr>
              <a:defRPr/>
            </a:pPr>
            <a:fld id="{839E14A8-5EBB-4FF4-9DC4-85EB71B200E5}" type="datetime1">
              <a:rPr lang="ja-JP" altLang="en-US"/>
              <a:pPr>
                <a:defRPr/>
              </a:pPr>
              <a:t>2017/6/30</a:t>
            </a:fld>
            <a:endParaRPr lang="en-US" altLang="ja-JP"/>
          </a:p>
        </p:txBody>
      </p:sp>
      <p:sp>
        <p:nvSpPr>
          <p:cNvPr id="4" name="Rectangle 68"/>
          <p:cNvSpPr>
            <a:spLocks noGrp="1" noChangeArrowheads="1"/>
          </p:cNvSpPr>
          <p:nvPr>
            <p:ph type="ftr" sz="quarter" idx="11"/>
          </p:nvPr>
        </p:nvSpPr>
        <p:spPr>
          <a:ln/>
        </p:spPr>
        <p:txBody>
          <a:bodyPr/>
          <a:lstStyle>
            <a:lvl1pPr>
              <a:defRPr/>
            </a:lvl1pPr>
          </a:lstStyle>
          <a:p>
            <a:pPr>
              <a:defRPr/>
            </a:pPr>
            <a:r>
              <a:rPr lang="ja-JP" altLang="en-US"/>
              <a:t>マス・コミュニケーション発達史</a:t>
            </a:r>
            <a:r>
              <a:rPr lang="en-US" altLang="ja-JP"/>
              <a:t>II(2007)</a:t>
            </a:r>
          </a:p>
        </p:txBody>
      </p:sp>
      <p:sp>
        <p:nvSpPr>
          <p:cNvPr id="5" name="Rectangle 69"/>
          <p:cNvSpPr>
            <a:spLocks noGrp="1" noChangeArrowheads="1"/>
          </p:cNvSpPr>
          <p:nvPr>
            <p:ph type="sldNum" sz="quarter" idx="12"/>
          </p:nvPr>
        </p:nvSpPr>
        <p:spPr>
          <a:ln/>
        </p:spPr>
        <p:txBody>
          <a:bodyPr/>
          <a:lstStyle>
            <a:lvl1pPr>
              <a:defRPr/>
            </a:lvl1pPr>
          </a:lstStyle>
          <a:p>
            <a:pPr>
              <a:defRPr/>
            </a:pPr>
            <a:fld id="{517913AA-2CE5-4D51-8411-DCA9A11C579B}" type="slidenum">
              <a:rPr lang="en-US" altLang="ja-JP"/>
              <a:pPr>
                <a:defRPr/>
              </a:pPr>
              <a:t>‹#›</a:t>
            </a:fld>
            <a:endParaRPr lang="en-US" altLang="ja-JP"/>
          </a:p>
        </p:txBody>
      </p:sp>
    </p:spTree>
    <p:extLst>
      <p:ext uri="{BB962C8B-B14F-4D97-AF65-F5344CB8AC3E}">
        <p14:creationId xmlns:p14="http://schemas.microsoft.com/office/powerpoint/2010/main" val="2336017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67"/>
          <p:cNvSpPr>
            <a:spLocks noGrp="1" noChangeArrowheads="1"/>
          </p:cNvSpPr>
          <p:nvPr>
            <p:ph type="dt" sz="half" idx="10"/>
          </p:nvPr>
        </p:nvSpPr>
        <p:spPr>
          <a:ln/>
        </p:spPr>
        <p:txBody>
          <a:bodyPr/>
          <a:lstStyle>
            <a:lvl1pPr>
              <a:defRPr/>
            </a:lvl1pPr>
          </a:lstStyle>
          <a:p>
            <a:pPr>
              <a:defRPr/>
            </a:pPr>
            <a:fld id="{30A33C39-39A0-4743-A450-22D532F29993}" type="datetime1">
              <a:rPr lang="ja-JP" altLang="en-US"/>
              <a:pPr>
                <a:defRPr/>
              </a:pPr>
              <a:t>2017/6/30</a:t>
            </a:fld>
            <a:endParaRPr lang="en-US" altLang="ja-JP"/>
          </a:p>
        </p:txBody>
      </p:sp>
      <p:sp>
        <p:nvSpPr>
          <p:cNvPr id="3" name="Rectangle 68"/>
          <p:cNvSpPr>
            <a:spLocks noGrp="1" noChangeArrowheads="1"/>
          </p:cNvSpPr>
          <p:nvPr>
            <p:ph type="ftr" sz="quarter" idx="11"/>
          </p:nvPr>
        </p:nvSpPr>
        <p:spPr>
          <a:ln/>
        </p:spPr>
        <p:txBody>
          <a:bodyPr/>
          <a:lstStyle>
            <a:lvl1pPr>
              <a:defRPr/>
            </a:lvl1pPr>
          </a:lstStyle>
          <a:p>
            <a:pPr>
              <a:defRPr/>
            </a:pPr>
            <a:r>
              <a:rPr lang="ja-JP" altLang="en-US"/>
              <a:t>マス・コミュニケーション発達史</a:t>
            </a:r>
            <a:r>
              <a:rPr lang="en-US" altLang="ja-JP"/>
              <a:t>II(2007)</a:t>
            </a:r>
          </a:p>
        </p:txBody>
      </p:sp>
      <p:sp>
        <p:nvSpPr>
          <p:cNvPr id="4" name="Rectangle 69"/>
          <p:cNvSpPr>
            <a:spLocks noGrp="1" noChangeArrowheads="1"/>
          </p:cNvSpPr>
          <p:nvPr>
            <p:ph type="sldNum" sz="quarter" idx="12"/>
          </p:nvPr>
        </p:nvSpPr>
        <p:spPr>
          <a:ln/>
        </p:spPr>
        <p:txBody>
          <a:bodyPr/>
          <a:lstStyle>
            <a:lvl1pPr>
              <a:defRPr/>
            </a:lvl1pPr>
          </a:lstStyle>
          <a:p>
            <a:pPr>
              <a:defRPr/>
            </a:pPr>
            <a:fld id="{C0BCF50A-90B1-448C-A830-46D770D48ED4}" type="slidenum">
              <a:rPr lang="en-US" altLang="ja-JP"/>
              <a:pPr>
                <a:defRPr/>
              </a:pPr>
              <a:t>‹#›</a:t>
            </a:fld>
            <a:endParaRPr lang="en-US" altLang="ja-JP"/>
          </a:p>
        </p:txBody>
      </p:sp>
    </p:spTree>
    <p:extLst>
      <p:ext uri="{BB962C8B-B14F-4D97-AF65-F5344CB8AC3E}">
        <p14:creationId xmlns:p14="http://schemas.microsoft.com/office/powerpoint/2010/main" val="16834932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67"/>
          <p:cNvSpPr>
            <a:spLocks noGrp="1" noChangeArrowheads="1"/>
          </p:cNvSpPr>
          <p:nvPr>
            <p:ph type="dt" sz="half" idx="10"/>
          </p:nvPr>
        </p:nvSpPr>
        <p:spPr>
          <a:ln/>
        </p:spPr>
        <p:txBody>
          <a:bodyPr/>
          <a:lstStyle>
            <a:lvl1pPr>
              <a:defRPr/>
            </a:lvl1pPr>
          </a:lstStyle>
          <a:p>
            <a:pPr>
              <a:defRPr/>
            </a:pPr>
            <a:fld id="{D1E2C9F2-3DF7-4991-8BC0-70C6D06AA8AD}" type="datetime1">
              <a:rPr lang="ja-JP" altLang="en-US"/>
              <a:pPr>
                <a:defRPr/>
              </a:pPr>
              <a:t>2017/6/30</a:t>
            </a:fld>
            <a:endParaRPr lang="en-US" altLang="ja-JP"/>
          </a:p>
        </p:txBody>
      </p:sp>
      <p:sp>
        <p:nvSpPr>
          <p:cNvPr id="6" name="Rectangle 68"/>
          <p:cNvSpPr>
            <a:spLocks noGrp="1" noChangeArrowheads="1"/>
          </p:cNvSpPr>
          <p:nvPr>
            <p:ph type="ftr" sz="quarter" idx="11"/>
          </p:nvPr>
        </p:nvSpPr>
        <p:spPr>
          <a:ln/>
        </p:spPr>
        <p:txBody>
          <a:bodyPr/>
          <a:lstStyle>
            <a:lvl1pPr>
              <a:defRPr/>
            </a:lvl1pPr>
          </a:lstStyle>
          <a:p>
            <a:pPr>
              <a:defRPr/>
            </a:pPr>
            <a:r>
              <a:rPr lang="ja-JP" altLang="en-US"/>
              <a:t>マス・コミュニケーション発達史</a:t>
            </a:r>
            <a:r>
              <a:rPr lang="en-US" altLang="ja-JP"/>
              <a:t>II(2007)</a:t>
            </a:r>
          </a:p>
        </p:txBody>
      </p:sp>
      <p:sp>
        <p:nvSpPr>
          <p:cNvPr id="7" name="Rectangle 69"/>
          <p:cNvSpPr>
            <a:spLocks noGrp="1" noChangeArrowheads="1"/>
          </p:cNvSpPr>
          <p:nvPr>
            <p:ph type="sldNum" sz="quarter" idx="12"/>
          </p:nvPr>
        </p:nvSpPr>
        <p:spPr>
          <a:ln/>
        </p:spPr>
        <p:txBody>
          <a:bodyPr/>
          <a:lstStyle>
            <a:lvl1pPr>
              <a:defRPr/>
            </a:lvl1pPr>
          </a:lstStyle>
          <a:p>
            <a:pPr>
              <a:defRPr/>
            </a:pPr>
            <a:fld id="{393714DC-2DA8-4058-90DD-A5519106FEBA}" type="slidenum">
              <a:rPr lang="en-US" altLang="ja-JP"/>
              <a:pPr>
                <a:defRPr/>
              </a:pPr>
              <a:t>‹#›</a:t>
            </a:fld>
            <a:endParaRPr lang="en-US" altLang="ja-JP"/>
          </a:p>
        </p:txBody>
      </p:sp>
    </p:spTree>
    <p:extLst>
      <p:ext uri="{BB962C8B-B14F-4D97-AF65-F5344CB8AC3E}">
        <p14:creationId xmlns:p14="http://schemas.microsoft.com/office/powerpoint/2010/main" val="10310543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67"/>
          <p:cNvSpPr>
            <a:spLocks noGrp="1" noChangeArrowheads="1"/>
          </p:cNvSpPr>
          <p:nvPr>
            <p:ph type="dt" sz="half" idx="10"/>
          </p:nvPr>
        </p:nvSpPr>
        <p:spPr>
          <a:ln/>
        </p:spPr>
        <p:txBody>
          <a:bodyPr/>
          <a:lstStyle>
            <a:lvl1pPr>
              <a:defRPr/>
            </a:lvl1pPr>
          </a:lstStyle>
          <a:p>
            <a:pPr>
              <a:defRPr/>
            </a:pPr>
            <a:fld id="{80215D19-D6AB-4234-8F89-C57F94A6E9B6}" type="datetime1">
              <a:rPr lang="ja-JP" altLang="en-US"/>
              <a:pPr>
                <a:defRPr/>
              </a:pPr>
              <a:t>2017/6/30</a:t>
            </a:fld>
            <a:endParaRPr lang="en-US" altLang="ja-JP"/>
          </a:p>
        </p:txBody>
      </p:sp>
      <p:sp>
        <p:nvSpPr>
          <p:cNvPr id="6" name="Rectangle 68"/>
          <p:cNvSpPr>
            <a:spLocks noGrp="1" noChangeArrowheads="1"/>
          </p:cNvSpPr>
          <p:nvPr>
            <p:ph type="ftr" sz="quarter" idx="11"/>
          </p:nvPr>
        </p:nvSpPr>
        <p:spPr>
          <a:ln/>
        </p:spPr>
        <p:txBody>
          <a:bodyPr/>
          <a:lstStyle>
            <a:lvl1pPr>
              <a:defRPr/>
            </a:lvl1pPr>
          </a:lstStyle>
          <a:p>
            <a:pPr>
              <a:defRPr/>
            </a:pPr>
            <a:r>
              <a:rPr lang="ja-JP" altLang="en-US"/>
              <a:t>マス・コミュニケーション発達史</a:t>
            </a:r>
            <a:r>
              <a:rPr lang="en-US" altLang="ja-JP"/>
              <a:t>II(2007)</a:t>
            </a:r>
          </a:p>
        </p:txBody>
      </p:sp>
      <p:sp>
        <p:nvSpPr>
          <p:cNvPr id="7" name="Rectangle 69"/>
          <p:cNvSpPr>
            <a:spLocks noGrp="1" noChangeArrowheads="1"/>
          </p:cNvSpPr>
          <p:nvPr>
            <p:ph type="sldNum" sz="quarter" idx="12"/>
          </p:nvPr>
        </p:nvSpPr>
        <p:spPr>
          <a:ln/>
        </p:spPr>
        <p:txBody>
          <a:bodyPr/>
          <a:lstStyle>
            <a:lvl1pPr>
              <a:defRPr/>
            </a:lvl1pPr>
          </a:lstStyle>
          <a:p>
            <a:pPr>
              <a:defRPr/>
            </a:pPr>
            <a:fld id="{F25FB622-DEDC-4358-96B8-E277AB88C5C7}" type="slidenum">
              <a:rPr lang="en-US" altLang="ja-JP"/>
              <a:pPr>
                <a:defRPr/>
              </a:pPr>
              <a:t>‹#›</a:t>
            </a:fld>
            <a:endParaRPr lang="en-US" altLang="ja-JP"/>
          </a:p>
        </p:txBody>
      </p:sp>
    </p:spTree>
    <p:extLst>
      <p:ext uri="{BB962C8B-B14F-4D97-AF65-F5344CB8AC3E}">
        <p14:creationId xmlns:p14="http://schemas.microsoft.com/office/powerpoint/2010/main" val="25422050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7"/>
          <p:cNvSpPr>
            <a:spLocks noGrp="1" noChangeArrowheads="1"/>
          </p:cNvSpPr>
          <p:nvPr>
            <p:ph type="dt" sz="half" idx="10"/>
          </p:nvPr>
        </p:nvSpPr>
        <p:spPr>
          <a:ln/>
        </p:spPr>
        <p:txBody>
          <a:bodyPr/>
          <a:lstStyle>
            <a:lvl1pPr>
              <a:defRPr/>
            </a:lvl1pPr>
          </a:lstStyle>
          <a:p>
            <a:pPr>
              <a:defRPr/>
            </a:pPr>
            <a:fld id="{1180DE55-5FCD-4EA3-BA27-65389C164938}" type="datetime1">
              <a:rPr lang="ja-JP" altLang="en-US"/>
              <a:pPr>
                <a:defRPr/>
              </a:pPr>
              <a:t>2017/6/30</a:t>
            </a:fld>
            <a:endParaRPr lang="en-US" altLang="ja-JP"/>
          </a:p>
        </p:txBody>
      </p:sp>
      <p:sp>
        <p:nvSpPr>
          <p:cNvPr id="5" name="Rectangle 68"/>
          <p:cNvSpPr>
            <a:spLocks noGrp="1" noChangeArrowheads="1"/>
          </p:cNvSpPr>
          <p:nvPr>
            <p:ph type="ftr" sz="quarter" idx="11"/>
          </p:nvPr>
        </p:nvSpPr>
        <p:spPr>
          <a:ln/>
        </p:spPr>
        <p:txBody>
          <a:bodyPr/>
          <a:lstStyle>
            <a:lvl1pPr>
              <a:defRPr/>
            </a:lvl1pPr>
          </a:lstStyle>
          <a:p>
            <a:pPr>
              <a:defRPr/>
            </a:pPr>
            <a:r>
              <a:rPr lang="ja-JP" altLang="en-US"/>
              <a:t>マス・コミュニケーション発達史</a:t>
            </a:r>
            <a:r>
              <a:rPr lang="en-US" altLang="ja-JP"/>
              <a:t>II(2007)</a:t>
            </a:r>
          </a:p>
        </p:txBody>
      </p:sp>
      <p:sp>
        <p:nvSpPr>
          <p:cNvPr id="6" name="Rectangle 69"/>
          <p:cNvSpPr>
            <a:spLocks noGrp="1" noChangeArrowheads="1"/>
          </p:cNvSpPr>
          <p:nvPr>
            <p:ph type="sldNum" sz="quarter" idx="12"/>
          </p:nvPr>
        </p:nvSpPr>
        <p:spPr>
          <a:ln/>
        </p:spPr>
        <p:txBody>
          <a:bodyPr/>
          <a:lstStyle>
            <a:lvl1pPr>
              <a:defRPr/>
            </a:lvl1pPr>
          </a:lstStyle>
          <a:p>
            <a:pPr>
              <a:defRPr/>
            </a:pPr>
            <a:fld id="{A30DCD6C-B570-42BD-A0CF-66AFB3D09480}" type="slidenum">
              <a:rPr lang="en-US" altLang="ja-JP"/>
              <a:pPr>
                <a:defRPr/>
              </a:pPr>
              <a:t>‹#›</a:t>
            </a:fld>
            <a:endParaRPr lang="en-US" altLang="ja-JP"/>
          </a:p>
        </p:txBody>
      </p:sp>
    </p:spTree>
    <p:extLst>
      <p:ext uri="{BB962C8B-B14F-4D97-AF65-F5344CB8AC3E}">
        <p14:creationId xmlns:p14="http://schemas.microsoft.com/office/powerpoint/2010/main" val="278824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7175" cy="6867525"/>
            <a:chOff x="0" y="0"/>
            <a:chExt cx="5762" cy="4326"/>
          </a:xfrm>
        </p:grpSpPr>
        <p:sp>
          <p:nvSpPr>
            <p:cNvPr id="1032" name="Rectangle 3"/>
            <p:cNvSpPr>
              <a:spLocks noChangeArrowheads="1"/>
            </p:cNvSpPr>
            <p:nvPr userDrawn="1"/>
          </p:nvSpPr>
          <p:spPr bwMode="hidden">
            <a:xfrm>
              <a:off x="0" y="0"/>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1033" name="Rectangle 4"/>
            <p:cNvSpPr>
              <a:spLocks noChangeArrowheads="1"/>
            </p:cNvSpPr>
            <p:nvPr userDrawn="1"/>
          </p:nvSpPr>
          <p:spPr bwMode="hidden">
            <a:xfrm>
              <a:off x="96"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1034" name="Rectangle 5"/>
            <p:cNvSpPr>
              <a:spLocks noChangeArrowheads="1"/>
            </p:cNvSpPr>
            <p:nvPr userDrawn="1"/>
          </p:nvSpPr>
          <p:spPr bwMode="hidden">
            <a:xfrm>
              <a:off x="192"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1035" name="Rectangle 6"/>
            <p:cNvSpPr>
              <a:spLocks noChangeArrowheads="1"/>
            </p:cNvSpPr>
            <p:nvPr userDrawn="1"/>
          </p:nvSpPr>
          <p:spPr bwMode="hidden">
            <a:xfrm>
              <a:off x="288"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1036" name="Rectangle 7"/>
            <p:cNvSpPr>
              <a:spLocks noChangeArrowheads="1"/>
            </p:cNvSpPr>
            <p:nvPr userDrawn="1"/>
          </p:nvSpPr>
          <p:spPr bwMode="hidden">
            <a:xfrm>
              <a:off x="384"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1037" name="Rectangle 8"/>
            <p:cNvSpPr>
              <a:spLocks noChangeArrowheads="1"/>
            </p:cNvSpPr>
            <p:nvPr userDrawn="1"/>
          </p:nvSpPr>
          <p:spPr bwMode="hidden">
            <a:xfrm>
              <a:off x="480"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1038" name="Rectangle 9"/>
            <p:cNvSpPr>
              <a:spLocks noChangeArrowheads="1"/>
            </p:cNvSpPr>
            <p:nvPr userDrawn="1"/>
          </p:nvSpPr>
          <p:spPr bwMode="hidden">
            <a:xfrm>
              <a:off x="576"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1039" name="Rectangle 10"/>
            <p:cNvSpPr>
              <a:spLocks noChangeArrowheads="1"/>
            </p:cNvSpPr>
            <p:nvPr userDrawn="1"/>
          </p:nvSpPr>
          <p:spPr bwMode="hidden">
            <a:xfrm>
              <a:off x="672"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1040" name="Rectangle 11"/>
            <p:cNvSpPr>
              <a:spLocks noChangeArrowheads="1"/>
            </p:cNvSpPr>
            <p:nvPr userDrawn="1"/>
          </p:nvSpPr>
          <p:spPr bwMode="hidden">
            <a:xfrm>
              <a:off x="768"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1041" name="Rectangle 12"/>
            <p:cNvSpPr>
              <a:spLocks noChangeArrowheads="1"/>
            </p:cNvSpPr>
            <p:nvPr userDrawn="1"/>
          </p:nvSpPr>
          <p:spPr bwMode="hidden">
            <a:xfrm>
              <a:off x="864"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1042" name="Rectangle 13"/>
            <p:cNvSpPr>
              <a:spLocks noChangeArrowheads="1"/>
            </p:cNvSpPr>
            <p:nvPr userDrawn="1"/>
          </p:nvSpPr>
          <p:spPr bwMode="hidden">
            <a:xfrm>
              <a:off x="960"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1043" name="Rectangle 14"/>
            <p:cNvSpPr>
              <a:spLocks noChangeArrowheads="1"/>
            </p:cNvSpPr>
            <p:nvPr userDrawn="1"/>
          </p:nvSpPr>
          <p:spPr bwMode="hidden">
            <a:xfrm>
              <a:off x="1056"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1044" name="Rectangle 15"/>
            <p:cNvSpPr>
              <a:spLocks noChangeArrowheads="1"/>
            </p:cNvSpPr>
            <p:nvPr userDrawn="1"/>
          </p:nvSpPr>
          <p:spPr bwMode="hidden">
            <a:xfrm>
              <a:off x="1152"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1045" name="Rectangle 16"/>
            <p:cNvSpPr>
              <a:spLocks noChangeArrowheads="1"/>
            </p:cNvSpPr>
            <p:nvPr userDrawn="1"/>
          </p:nvSpPr>
          <p:spPr bwMode="hidden">
            <a:xfrm>
              <a:off x="1248"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1046" name="Rectangle 17"/>
            <p:cNvSpPr>
              <a:spLocks noChangeArrowheads="1"/>
            </p:cNvSpPr>
            <p:nvPr userDrawn="1"/>
          </p:nvSpPr>
          <p:spPr bwMode="hidden">
            <a:xfrm>
              <a:off x="1344"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1047" name="Rectangle 18"/>
            <p:cNvSpPr>
              <a:spLocks noChangeArrowheads="1"/>
            </p:cNvSpPr>
            <p:nvPr userDrawn="1"/>
          </p:nvSpPr>
          <p:spPr bwMode="hidden">
            <a:xfrm>
              <a:off x="1440"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1048" name="Rectangle 19"/>
            <p:cNvSpPr>
              <a:spLocks noChangeArrowheads="1"/>
            </p:cNvSpPr>
            <p:nvPr userDrawn="1"/>
          </p:nvSpPr>
          <p:spPr bwMode="hidden">
            <a:xfrm>
              <a:off x="1536"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1049" name="Rectangle 20"/>
            <p:cNvSpPr>
              <a:spLocks noChangeArrowheads="1"/>
            </p:cNvSpPr>
            <p:nvPr userDrawn="1"/>
          </p:nvSpPr>
          <p:spPr bwMode="hidden">
            <a:xfrm>
              <a:off x="1632"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1050" name="Rectangle 21"/>
            <p:cNvSpPr>
              <a:spLocks noChangeArrowheads="1"/>
            </p:cNvSpPr>
            <p:nvPr userDrawn="1"/>
          </p:nvSpPr>
          <p:spPr bwMode="hidden">
            <a:xfrm>
              <a:off x="1728"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1051" name="Rectangle 22"/>
            <p:cNvSpPr>
              <a:spLocks noChangeArrowheads="1"/>
            </p:cNvSpPr>
            <p:nvPr userDrawn="1"/>
          </p:nvSpPr>
          <p:spPr bwMode="hidden">
            <a:xfrm>
              <a:off x="1824"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1052" name="Rectangle 23"/>
            <p:cNvSpPr>
              <a:spLocks noChangeArrowheads="1"/>
            </p:cNvSpPr>
            <p:nvPr userDrawn="1"/>
          </p:nvSpPr>
          <p:spPr bwMode="hidden">
            <a:xfrm>
              <a:off x="1920"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1053" name="Rectangle 24"/>
            <p:cNvSpPr>
              <a:spLocks noChangeArrowheads="1"/>
            </p:cNvSpPr>
            <p:nvPr userDrawn="1"/>
          </p:nvSpPr>
          <p:spPr bwMode="hidden">
            <a:xfrm>
              <a:off x="2016"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1054" name="Rectangle 25"/>
            <p:cNvSpPr>
              <a:spLocks noChangeArrowheads="1"/>
            </p:cNvSpPr>
            <p:nvPr userDrawn="1"/>
          </p:nvSpPr>
          <p:spPr bwMode="hidden">
            <a:xfrm>
              <a:off x="2112"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1055" name="Rectangle 26"/>
            <p:cNvSpPr>
              <a:spLocks noChangeArrowheads="1"/>
            </p:cNvSpPr>
            <p:nvPr userDrawn="1"/>
          </p:nvSpPr>
          <p:spPr bwMode="hidden">
            <a:xfrm>
              <a:off x="2208"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1056" name="Rectangle 27"/>
            <p:cNvSpPr>
              <a:spLocks noChangeArrowheads="1"/>
            </p:cNvSpPr>
            <p:nvPr userDrawn="1"/>
          </p:nvSpPr>
          <p:spPr bwMode="hidden">
            <a:xfrm>
              <a:off x="2304"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1057" name="Rectangle 28"/>
            <p:cNvSpPr>
              <a:spLocks noChangeArrowheads="1"/>
            </p:cNvSpPr>
            <p:nvPr userDrawn="1"/>
          </p:nvSpPr>
          <p:spPr bwMode="hidden">
            <a:xfrm>
              <a:off x="2400"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1058" name="Rectangle 29"/>
            <p:cNvSpPr>
              <a:spLocks noChangeArrowheads="1"/>
            </p:cNvSpPr>
            <p:nvPr userDrawn="1"/>
          </p:nvSpPr>
          <p:spPr bwMode="hidden">
            <a:xfrm>
              <a:off x="2496"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1059" name="Rectangle 30"/>
            <p:cNvSpPr>
              <a:spLocks noChangeArrowheads="1"/>
            </p:cNvSpPr>
            <p:nvPr userDrawn="1"/>
          </p:nvSpPr>
          <p:spPr bwMode="hidden">
            <a:xfrm>
              <a:off x="2592"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1060" name="Rectangle 31"/>
            <p:cNvSpPr>
              <a:spLocks noChangeArrowheads="1"/>
            </p:cNvSpPr>
            <p:nvPr userDrawn="1"/>
          </p:nvSpPr>
          <p:spPr bwMode="hidden">
            <a:xfrm>
              <a:off x="2688"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1061" name="Rectangle 32"/>
            <p:cNvSpPr>
              <a:spLocks noChangeArrowheads="1"/>
            </p:cNvSpPr>
            <p:nvPr userDrawn="1"/>
          </p:nvSpPr>
          <p:spPr bwMode="hidden">
            <a:xfrm>
              <a:off x="2784"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1062" name="Rectangle 33"/>
            <p:cNvSpPr>
              <a:spLocks noChangeArrowheads="1"/>
            </p:cNvSpPr>
            <p:nvPr userDrawn="1"/>
          </p:nvSpPr>
          <p:spPr bwMode="hidden">
            <a:xfrm>
              <a:off x="2880"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1063" name="Rectangle 34"/>
            <p:cNvSpPr>
              <a:spLocks noChangeArrowheads="1"/>
            </p:cNvSpPr>
            <p:nvPr userDrawn="1"/>
          </p:nvSpPr>
          <p:spPr bwMode="hidden">
            <a:xfrm>
              <a:off x="2976"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1064" name="Rectangle 35"/>
            <p:cNvSpPr>
              <a:spLocks noChangeArrowheads="1"/>
            </p:cNvSpPr>
            <p:nvPr userDrawn="1"/>
          </p:nvSpPr>
          <p:spPr bwMode="hidden">
            <a:xfrm>
              <a:off x="3072"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1065" name="Rectangle 36"/>
            <p:cNvSpPr>
              <a:spLocks noChangeArrowheads="1"/>
            </p:cNvSpPr>
            <p:nvPr userDrawn="1"/>
          </p:nvSpPr>
          <p:spPr bwMode="hidden">
            <a:xfrm>
              <a:off x="3168"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1066" name="Rectangle 37"/>
            <p:cNvSpPr>
              <a:spLocks noChangeArrowheads="1"/>
            </p:cNvSpPr>
            <p:nvPr userDrawn="1"/>
          </p:nvSpPr>
          <p:spPr bwMode="hidden">
            <a:xfrm>
              <a:off x="3264"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1067" name="Rectangle 38"/>
            <p:cNvSpPr>
              <a:spLocks noChangeArrowheads="1"/>
            </p:cNvSpPr>
            <p:nvPr userDrawn="1"/>
          </p:nvSpPr>
          <p:spPr bwMode="hidden">
            <a:xfrm>
              <a:off x="3360"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1068" name="Rectangle 39"/>
            <p:cNvSpPr>
              <a:spLocks noChangeArrowheads="1"/>
            </p:cNvSpPr>
            <p:nvPr userDrawn="1"/>
          </p:nvSpPr>
          <p:spPr bwMode="hidden">
            <a:xfrm>
              <a:off x="3456"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1069" name="Rectangle 40"/>
            <p:cNvSpPr>
              <a:spLocks noChangeArrowheads="1"/>
            </p:cNvSpPr>
            <p:nvPr userDrawn="1"/>
          </p:nvSpPr>
          <p:spPr bwMode="hidden">
            <a:xfrm>
              <a:off x="3552"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1070" name="Rectangle 41"/>
            <p:cNvSpPr>
              <a:spLocks noChangeArrowheads="1"/>
            </p:cNvSpPr>
            <p:nvPr userDrawn="1"/>
          </p:nvSpPr>
          <p:spPr bwMode="hidden">
            <a:xfrm>
              <a:off x="3648"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1071" name="Rectangle 42"/>
            <p:cNvSpPr>
              <a:spLocks noChangeArrowheads="1"/>
            </p:cNvSpPr>
            <p:nvPr userDrawn="1"/>
          </p:nvSpPr>
          <p:spPr bwMode="hidden">
            <a:xfrm>
              <a:off x="3744"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1072" name="Rectangle 43"/>
            <p:cNvSpPr>
              <a:spLocks noChangeArrowheads="1"/>
            </p:cNvSpPr>
            <p:nvPr userDrawn="1"/>
          </p:nvSpPr>
          <p:spPr bwMode="hidden">
            <a:xfrm>
              <a:off x="3840"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1073" name="Rectangle 44"/>
            <p:cNvSpPr>
              <a:spLocks noChangeArrowheads="1"/>
            </p:cNvSpPr>
            <p:nvPr userDrawn="1"/>
          </p:nvSpPr>
          <p:spPr bwMode="hidden">
            <a:xfrm>
              <a:off x="3936"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1074" name="Rectangle 45"/>
            <p:cNvSpPr>
              <a:spLocks noChangeArrowheads="1"/>
            </p:cNvSpPr>
            <p:nvPr userDrawn="1"/>
          </p:nvSpPr>
          <p:spPr bwMode="hidden">
            <a:xfrm>
              <a:off x="4032"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1075" name="Rectangle 46"/>
            <p:cNvSpPr>
              <a:spLocks noChangeArrowheads="1"/>
            </p:cNvSpPr>
            <p:nvPr userDrawn="1"/>
          </p:nvSpPr>
          <p:spPr bwMode="hidden">
            <a:xfrm>
              <a:off x="4128"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1076" name="Rectangle 47"/>
            <p:cNvSpPr>
              <a:spLocks noChangeArrowheads="1"/>
            </p:cNvSpPr>
            <p:nvPr userDrawn="1"/>
          </p:nvSpPr>
          <p:spPr bwMode="hidden">
            <a:xfrm>
              <a:off x="4224"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1077" name="Rectangle 48"/>
            <p:cNvSpPr>
              <a:spLocks noChangeArrowheads="1"/>
            </p:cNvSpPr>
            <p:nvPr userDrawn="1"/>
          </p:nvSpPr>
          <p:spPr bwMode="hidden">
            <a:xfrm>
              <a:off x="4320"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1078" name="Rectangle 49"/>
            <p:cNvSpPr>
              <a:spLocks noChangeArrowheads="1"/>
            </p:cNvSpPr>
            <p:nvPr userDrawn="1"/>
          </p:nvSpPr>
          <p:spPr bwMode="hidden">
            <a:xfrm>
              <a:off x="4416"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1079" name="Rectangle 50"/>
            <p:cNvSpPr>
              <a:spLocks noChangeArrowheads="1"/>
            </p:cNvSpPr>
            <p:nvPr userDrawn="1"/>
          </p:nvSpPr>
          <p:spPr bwMode="hidden">
            <a:xfrm>
              <a:off x="4512"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1080" name="Rectangle 51"/>
            <p:cNvSpPr>
              <a:spLocks noChangeArrowheads="1"/>
            </p:cNvSpPr>
            <p:nvPr userDrawn="1"/>
          </p:nvSpPr>
          <p:spPr bwMode="hidden">
            <a:xfrm>
              <a:off x="4608"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1081" name="Rectangle 52"/>
            <p:cNvSpPr>
              <a:spLocks noChangeArrowheads="1"/>
            </p:cNvSpPr>
            <p:nvPr userDrawn="1"/>
          </p:nvSpPr>
          <p:spPr bwMode="hidden">
            <a:xfrm>
              <a:off x="4704"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1082" name="Rectangle 53"/>
            <p:cNvSpPr>
              <a:spLocks noChangeArrowheads="1"/>
            </p:cNvSpPr>
            <p:nvPr userDrawn="1"/>
          </p:nvSpPr>
          <p:spPr bwMode="hidden">
            <a:xfrm>
              <a:off x="4800"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1083" name="Rectangle 54"/>
            <p:cNvSpPr>
              <a:spLocks noChangeArrowheads="1"/>
            </p:cNvSpPr>
            <p:nvPr userDrawn="1"/>
          </p:nvSpPr>
          <p:spPr bwMode="hidden">
            <a:xfrm>
              <a:off x="4896"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1084" name="Rectangle 55"/>
            <p:cNvSpPr>
              <a:spLocks noChangeArrowheads="1"/>
            </p:cNvSpPr>
            <p:nvPr userDrawn="1"/>
          </p:nvSpPr>
          <p:spPr bwMode="hidden">
            <a:xfrm>
              <a:off x="4992"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1085" name="Rectangle 56"/>
            <p:cNvSpPr>
              <a:spLocks noChangeArrowheads="1"/>
            </p:cNvSpPr>
            <p:nvPr userDrawn="1"/>
          </p:nvSpPr>
          <p:spPr bwMode="hidden">
            <a:xfrm>
              <a:off x="5088"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1086" name="Rectangle 57"/>
            <p:cNvSpPr>
              <a:spLocks noChangeArrowheads="1"/>
            </p:cNvSpPr>
            <p:nvPr userDrawn="1"/>
          </p:nvSpPr>
          <p:spPr bwMode="hidden">
            <a:xfrm>
              <a:off x="5184"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1087" name="Rectangle 58"/>
            <p:cNvSpPr>
              <a:spLocks noChangeArrowheads="1"/>
            </p:cNvSpPr>
            <p:nvPr userDrawn="1"/>
          </p:nvSpPr>
          <p:spPr bwMode="hidden">
            <a:xfrm>
              <a:off x="5280"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1088" name="Rectangle 59"/>
            <p:cNvSpPr>
              <a:spLocks noChangeArrowheads="1"/>
            </p:cNvSpPr>
            <p:nvPr userDrawn="1"/>
          </p:nvSpPr>
          <p:spPr bwMode="hidden">
            <a:xfrm>
              <a:off x="5376"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1089" name="Rectangle 60"/>
            <p:cNvSpPr>
              <a:spLocks noChangeArrowheads="1"/>
            </p:cNvSpPr>
            <p:nvPr userDrawn="1"/>
          </p:nvSpPr>
          <p:spPr bwMode="hidden">
            <a:xfrm>
              <a:off x="5472"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1090" name="Rectangle 61"/>
            <p:cNvSpPr>
              <a:spLocks noChangeArrowheads="1"/>
            </p:cNvSpPr>
            <p:nvPr userDrawn="1"/>
          </p:nvSpPr>
          <p:spPr bwMode="hidden">
            <a:xfrm>
              <a:off x="5568"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1091" name="Rectangle 62"/>
            <p:cNvSpPr>
              <a:spLocks noChangeArrowheads="1"/>
            </p:cNvSpPr>
            <p:nvPr userDrawn="1"/>
          </p:nvSpPr>
          <p:spPr bwMode="hidden">
            <a:xfrm>
              <a:off x="5664"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1092" name="Rectangle 63"/>
            <p:cNvSpPr>
              <a:spLocks noChangeArrowheads="1"/>
            </p:cNvSpPr>
            <p:nvPr userDrawn="1"/>
          </p:nvSpPr>
          <p:spPr bwMode="hidden">
            <a:xfrm>
              <a:off x="431" y="0"/>
              <a:ext cx="5331" cy="4320"/>
            </a:xfrm>
            <a:prstGeom prst="rect">
              <a:avLst/>
            </a:prstGeom>
            <a:solidFill>
              <a:schemeClr val="accent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1093" name="Rectangle 64"/>
            <p:cNvSpPr>
              <a:spLocks noChangeArrowheads="1"/>
            </p:cNvSpPr>
            <p:nvPr userDrawn="1"/>
          </p:nvSpPr>
          <p:spPr bwMode="blackGray">
            <a:xfrm>
              <a:off x="0" y="1081"/>
              <a:ext cx="4378" cy="47"/>
            </a:xfrm>
            <a:prstGeom prst="rect">
              <a:avLst/>
            </a:prstGeom>
            <a:solidFill>
              <a:schemeClr val="hlink">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grpSp>
      <p:sp>
        <p:nvSpPr>
          <p:cNvPr id="1027" name="Rectangle 65"/>
          <p:cNvSpPr>
            <a:spLocks noGrp="1" noChangeArrowheads="1"/>
          </p:cNvSpPr>
          <p:nvPr>
            <p:ph type="title"/>
          </p:nvPr>
        </p:nvSpPr>
        <p:spPr bwMode="auto">
          <a:xfrm>
            <a:off x="871538" y="192088"/>
            <a:ext cx="8162925" cy="143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spAutoFit/>
          </a:bodyPr>
          <a:lstStyle/>
          <a:p>
            <a:pPr lvl="0"/>
            <a:r>
              <a:rPr lang="ja-JP" altLang="en-US" smtClean="0"/>
              <a:t>マスタ タイトルの書式設定</a:t>
            </a:r>
          </a:p>
        </p:txBody>
      </p:sp>
      <p:sp>
        <p:nvSpPr>
          <p:cNvPr id="1028" name="Rectangle 66"/>
          <p:cNvSpPr>
            <a:spLocks noGrp="1" noChangeArrowheads="1"/>
          </p:cNvSpPr>
          <p:nvPr>
            <p:ph type="body" idx="1"/>
          </p:nvPr>
        </p:nvSpPr>
        <p:spPr bwMode="auto">
          <a:xfrm>
            <a:off x="912813" y="1905000"/>
            <a:ext cx="8110537"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163" name="Rectangle 67"/>
          <p:cNvSpPr>
            <a:spLocks noGrp="1" noChangeArrowheads="1"/>
          </p:cNvSpPr>
          <p:nvPr>
            <p:ph type="dt" sz="half" idx="2"/>
          </p:nvPr>
        </p:nvSpPr>
        <p:spPr bwMode="auto">
          <a:xfrm>
            <a:off x="1152525" y="62865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0" sz="1400"/>
            </a:lvl1pPr>
          </a:lstStyle>
          <a:p>
            <a:pPr>
              <a:defRPr/>
            </a:pPr>
            <a:fld id="{63E6608E-82C5-4919-99BF-529F3D69AFE8}" type="datetime1">
              <a:rPr lang="ja-JP" altLang="en-US"/>
              <a:pPr>
                <a:defRPr/>
              </a:pPr>
              <a:t>2017/6/30</a:t>
            </a:fld>
            <a:endParaRPr lang="en-US" altLang="ja-JP"/>
          </a:p>
        </p:txBody>
      </p:sp>
      <p:sp>
        <p:nvSpPr>
          <p:cNvPr id="4164" name="Rectangle 68"/>
          <p:cNvSpPr>
            <a:spLocks noGrp="1" noChangeArrowheads="1"/>
          </p:cNvSpPr>
          <p:nvPr>
            <p:ph type="ftr" sz="quarter" idx="3"/>
          </p:nvPr>
        </p:nvSpPr>
        <p:spPr bwMode="auto">
          <a:xfrm>
            <a:off x="3590925" y="62865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kumimoji="0" sz="1400"/>
            </a:lvl1pPr>
          </a:lstStyle>
          <a:p>
            <a:pPr>
              <a:defRPr/>
            </a:pPr>
            <a:r>
              <a:rPr lang="ja-JP" altLang="en-US"/>
              <a:t>マス・コミュニケーション発達史</a:t>
            </a:r>
            <a:r>
              <a:rPr lang="en-US" altLang="ja-JP"/>
              <a:t>II(2007)</a:t>
            </a:r>
          </a:p>
        </p:txBody>
      </p:sp>
      <p:sp>
        <p:nvSpPr>
          <p:cNvPr id="4165" name="Rectangle 69"/>
          <p:cNvSpPr>
            <a:spLocks noGrp="1" noChangeArrowheads="1"/>
          </p:cNvSpPr>
          <p:nvPr>
            <p:ph type="sldNum" sz="quarter" idx="4"/>
          </p:nvPr>
        </p:nvSpPr>
        <p:spPr bwMode="auto">
          <a:xfrm>
            <a:off x="7019925" y="62865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1400"/>
            </a:lvl1pPr>
          </a:lstStyle>
          <a:p>
            <a:pPr>
              <a:defRPr/>
            </a:pPr>
            <a:fld id="{C3DB4CE2-30E0-4FA1-8373-1D91AC7A3CA1}"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hf hdr="0" dt="0"/>
  <p:txStyles>
    <p:titleStyle>
      <a:lvl1pPr algn="l" rtl="0" eaLnBrk="0" fontAlgn="base" hangingPunct="0">
        <a:spcBef>
          <a:spcPct val="0"/>
        </a:spcBef>
        <a:spcAft>
          <a:spcPct val="0"/>
        </a:spcAft>
        <a:defRPr kumimoji="1" sz="4400">
          <a:solidFill>
            <a:schemeClr val="tx2"/>
          </a:solidFill>
          <a:latin typeface="+mj-lt"/>
          <a:ea typeface="+mj-ea"/>
          <a:cs typeface="+mj-cs"/>
        </a:defRPr>
      </a:lvl1pPr>
      <a:lvl2pPr algn="l" rtl="0" eaLnBrk="0" fontAlgn="base" hangingPunct="0">
        <a:spcBef>
          <a:spcPct val="0"/>
        </a:spcBef>
        <a:spcAft>
          <a:spcPct val="0"/>
        </a:spcAft>
        <a:defRPr kumimoji="1" sz="4400">
          <a:solidFill>
            <a:schemeClr val="tx2"/>
          </a:solidFill>
          <a:latin typeface="Verdana" pitchFamily="34" charset="0"/>
          <a:ea typeface="ＭＳ Ｐゴシック" pitchFamily="50" charset="-128"/>
        </a:defRPr>
      </a:lvl2pPr>
      <a:lvl3pPr algn="l" rtl="0" eaLnBrk="0" fontAlgn="base" hangingPunct="0">
        <a:spcBef>
          <a:spcPct val="0"/>
        </a:spcBef>
        <a:spcAft>
          <a:spcPct val="0"/>
        </a:spcAft>
        <a:defRPr kumimoji="1" sz="4400">
          <a:solidFill>
            <a:schemeClr val="tx2"/>
          </a:solidFill>
          <a:latin typeface="Verdana" pitchFamily="34" charset="0"/>
          <a:ea typeface="ＭＳ Ｐゴシック" pitchFamily="50" charset="-128"/>
        </a:defRPr>
      </a:lvl3pPr>
      <a:lvl4pPr algn="l" rtl="0" eaLnBrk="0" fontAlgn="base" hangingPunct="0">
        <a:spcBef>
          <a:spcPct val="0"/>
        </a:spcBef>
        <a:spcAft>
          <a:spcPct val="0"/>
        </a:spcAft>
        <a:defRPr kumimoji="1" sz="4400">
          <a:solidFill>
            <a:schemeClr val="tx2"/>
          </a:solidFill>
          <a:latin typeface="Verdana" pitchFamily="34" charset="0"/>
          <a:ea typeface="ＭＳ Ｐゴシック" pitchFamily="50" charset="-128"/>
        </a:defRPr>
      </a:lvl4pPr>
      <a:lvl5pPr algn="l" rtl="0" eaLnBrk="0" fontAlgn="base" hangingPunct="0">
        <a:spcBef>
          <a:spcPct val="0"/>
        </a:spcBef>
        <a:spcAft>
          <a:spcPct val="0"/>
        </a:spcAft>
        <a:defRPr kumimoji="1" sz="4400">
          <a:solidFill>
            <a:schemeClr val="tx2"/>
          </a:solidFill>
          <a:latin typeface="Verdana" pitchFamily="34" charset="0"/>
          <a:ea typeface="ＭＳ Ｐゴシック" pitchFamily="50" charset="-128"/>
        </a:defRPr>
      </a:lvl5pPr>
      <a:lvl6pPr marL="457200" algn="l" rtl="0" fontAlgn="base">
        <a:spcBef>
          <a:spcPct val="0"/>
        </a:spcBef>
        <a:spcAft>
          <a:spcPct val="0"/>
        </a:spcAft>
        <a:defRPr kumimoji="1" sz="4400">
          <a:solidFill>
            <a:schemeClr val="tx2"/>
          </a:solidFill>
          <a:latin typeface="Verdana" pitchFamily="34" charset="0"/>
          <a:ea typeface="ＭＳ Ｐゴシック" pitchFamily="50" charset="-128"/>
        </a:defRPr>
      </a:lvl6pPr>
      <a:lvl7pPr marL="914400" algn="l" rtl="0" fontAlgn="base">
        <a:spcBef>
          <a:spcPct val="0"/>
        </a:spcBef>
        <a:spcAft>
          <a:spcPct val="0"/>
        </a:spcAft>
        <a:defRPr kumimoji="1" sz="4400">
          <a:solidFill>
            <a:schemeClr val="tx2"/>
          </a:solidFill>
          <a:latin typeface="Verdana" pitchFamily="34" charset="0"/>
          <a:ea typeface="ＭＳ Ｐゴシック" pitchFamily="50" charset="-128"/>
        </a:defRPr>
      </a:lvl7pPr>
      <a:lvl8pPr marL="1371600" algn="l" rtl="0" fontAlgn="base">
        <a:spcBef>
          <a:spcPct val="0"/>
        </a:spcBef>
        <a:spcAft>
          <a:spcPct val="0"/>
        </a:spcAft>
        <a:defRPr kumimoji="1" sz="4400">
          <a:solidFill>
            <a:schemeClr val="tx2"/>
          </a:solidFill>
          <a:latin typeface="Verdana" pitchFamily="34" charset="0"/>
          <a:ea typeface="ＭＳ Ｐゴシック" pitchFamily="50" charset="-128"/>
        </a:defRPr>
      </a:lvl8pPr>
      <a:lvl9pPr marL="1828800" algn="l" rtl="0" fontAlgn="base">
        <a:spcBef>
          <a:spcPct val="0"/>
        </a:spcBef>
        <a:spcAft>
          <a:spcPct val="0"/>
        </a:spcAft>
        <a:defRPr kumimoji="1" sz="4400">
          <a:solidFill>
            <a:schemeClr val="tx2"/>
          </a:solidFill>
          <a:latin typeface="Verdana" pitchFamily="34" charset="0"/>
          <a:ea typeface="ＭＳ Ｐゴシック" pitchFamily="50" charset="-128"/>
        </a:defRPr>
      </a:lvl9pPr>
    </p:titleStyle>
    <p:bodyStyle>
      <a:lvl1pPr marL="342900" indent="-342900" algn="l" rtl="0" eaLnBrk="0" fontAlgn="base" hangingPunct="0">
        <a:spcBef>
          <a:spcPct val="20000"/>
        </a:spcBef>
        <a:spcAft>
          <a:spcPct val="0"/>
        </a:spcAft>
        <a:buClr>
          <a:schemeClr val="folHlink"/>
        </a:buClr>
        <a:buSzPct val="75000"/>
        <a:buFont typeface="Wingdings" pitchFamily="2" charset="2"/>
        <a:buChar char="n"/>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folHlink"/>
        </a:buClr>
        <a:buSzPct val="70000"/>
        <a:buFont typeface="Wingdings" pitchFamily="2" charset="2"/>
        <a:buChar char="n"/>
        <a:defRPr kumimoji="1" sz="2800">
          <a:solidFill>
            <a:schemeClr val="tx1"/>
          </a:solidFill>
          <a:latin typeface="+mn-lt"/>
          <a:ea typeface="+mn-ea"/>
        </a:defRPr>
      </a:lvl2pPr>
      <a:lvl3pPr marL="1143000" indent="-228600" algn="l" rtl="0" eaLnBrk="0" fontAlgn="base" hangingPunct="0">
        <a:spcBef>
          <a:spcPct val="20000"/>
        </a:spcBef>
        <a:spcAft>
          <a:spcPct val="0"/>
        </a:spcAft>
        <a:buClr>
          <a:schemeClr val="tx2"/>
        </a:buClr>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lr>
          <a:schemeClr val="hlink"/>
        </a:buClr>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tx1"/>
        </a:buClr>
        <a:buSzPct val="85000"/>
        <a:buChar char="•"/>
        <a:defRPr kumimoji="1" sz="2000">
          <a:solidFill>
            <a:schemeClr val="tx1"/>
          </a:solidFill>
          <a:latin typeface="+mn-lt"/>
          <a:ea typeface="+mn-ea"/>
        </a:defRPr>
      </a:lvl5pPr>
      <a:lvl6pPr marL="2514600" indent="-228600" algn="l" rtl="0" fontAlgn="base">
        <a:spcBef>
          <a:spcPct val="20000"/>
        </a:spcBef>
        <a:spcAft>
          <a:spcPct val="0"/>
        </a:spcAft>
        <a:buClr>
          <a:schemeClr val="tx1"/>
        </a:buClr>
        <a:buSzPct val="85000"/>
        <a:buChar char="•"/>
        <a:defRPr kumimoji="1" sz="2000">
          <a:solidFill>
            <a:schemeClr val="tx1"/>
          </a:solidFill>
          <a:latin typeface="+mn-lt"/>
          <a:ea typeface="+mn-ea"/>
        </a:defRPr>
      </a:lvl6pPr>
      <a:lvl7pPr marL="2971800" indent="-228600" algn="l" rtl="0" fontAlgn="base">
        <a:spcBef>
          <a:spcPct val="20000"/>
        </a:spcBef>
        <a:spcAft>
          <a:spcPct val="0"/>
        </a:spcAft>
        <a:buClr>
          <a:schemeClr val="tx1"/>
        </a:buClr>
        <a:buSzPct val="85000"/>
        <a:buChar char="•"/>
        <a:defRPr kumimoji="1" sz="2000">
          <a:solidFill>
            <a:schemeClr val="tx1"/>
          </a:solidFill>
          <a:latin typeface="+mn-lt"/>
          <a:ea typeface="+mn-ea"/>
        </a:defRPr>
      </a:lvl7pPr>
      <a:lvl8pPr marL="3429000" indent="-228600" algn="l" rtl="0" fontAlgn="base">
        <a:spcBef>
          <a:spcPct val="20000"/>
        </a:spcBef>
        <a:spcAft>
          <a:spcPct val="0"/>
        </a:spcAft>
        <a:buClr>
          <a:schemeClr val="tx1"/>
        </a:buClr>
        <a:buSzPct val="85000"/>
        <a:buChar char="•"/>
        <a:defRPr kumimoji="1" sz="2000">
          <a:solidFill>
            <a:schemeClr val="tx1"/>
          </a:solidFill>
          <a:latin typeface="+mn-lt"/>
          <a:ea typeface="+mn-ea"/>
        </a:defRPr>
      </a:lvl8pPr>
      <a:lvl9pPr marL="3886200" indent="-228600" algn="l" rtl="0" fontAlgn="base">
        <a:spcBef>
          <a:spcPct val="20000"/>
        </a:spcBef>
        <a:spcAft>
          <a:spcPct val="0"/>
        </a:spcAft>
        <a:buClr>
          <a:schemeClr val="tx1"/>
        </a:buClr>
        <a:buSzPct val="85000"/>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web.cc.sophia.ac.jp/s-yuga/gakubu/FJ2index17.html" TargetMode="External"/><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www.newscorp.com/" TargetMode="External"/><Relationship Id="rId1" Type="http://schemas.openxmlformats.org/officeDocument/2006/relationships/slideLayout" Target="../slideLayouts/slideLayout3.xml"/><Relationship Id="rId4" Type="http://schemas.openxmlformats.org/officeDocument/2006/relationships/image" Target="../media/image7.jpeg"/></Relationships>
</file>

<file path=ppt/slides/_rels/slide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hyperlink" Target="http://www.bbc.co.uk/"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www.bbc.co.uk/worldserviceradio"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9"/>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fld id="{53B8ACEB-F09A-4659-AE46-3D7482BA4931}" type="slidenum">
              <a:rPr kumimoji="0" lang="en-US" altLang="ja-JP" sz="1400" smtClean="0"/>
              <a:pPr eaLnBrk="1" hangingPunct="1"/>
              <a:t>1</a:t>
            </a:fld>
            <a:endParaRPr kumimoji="0" lang="en-US" altLang="ja-JP" sz="1400" smtClean="0"/>
          </a:p>
        </p:txBody>
      </p:sp>
      <p:sp>
        <p:nvSpPr>
          <p:cNvPr id="2051" name="Rectangle 2"/>
          <p:cNvSpPr>
            <a:spLocks noGrp="1" noChangeArrowheads="1"/>
          </p:cNvSpPr>
          <p:nvPr>
            <p:ph type="ctrTitle" idx="4294967295"/>
          </p:nvPr>
        </p:nvSpPr>
        <p:spPr>
          <a:xfrm>
            <a:off x="395288" y="1949450"/>
            <a:ext cx="8062912" cy="1174750"/>
          </a:xfrm>
        </p:spPr>
        <p:txBody>
          <a:bodyPr/>
          <a:lstStyle/>
          <a:p>
            <a:pPr algn="r" eaLnBrk="1" hangingPunct="1"/>
            <a:r>
              <a:rPr lang="ja-JP" altLang="en-US" sz="4000" dirty="0" smtClean="0"/>
              <a:t>外国ジャーナリズム</a:t>
            </a:r>
            <a:r>
              <a:rPr lang="en-US" altLang="ja-JP" sz="4000" dirty="0" err="1" smtClean="0"/>
              <a:t>IIa</a:t>
            </a:r>
            <a:r>
              <a:rPr lang="en-US" altLang="ja-JP" sz="4000" dirty="0" smtClean="0"/>
              <a:t> </a:t>
            </a:r>
            <a:r>
              <a:rPr lang="ja-JP" altLang="en-US" sz="4000" dirty="0" smtClean="0"/>
              <a:t>　　　　　</a:t>
            </a:r>
            <a:br>
              <a:rPr lang="ja-JP" altLang="en-US" sz="4000" dirty="0" smtClean="0"/>
            </a:br>
            <a:r>
              <a:rPr lang="ja-JP" altLang="en-US" sz="3100" dirty="0" smtClean="0"/>
              <a:t>－イギリスのジャーナリズム</a:t>
            </a:r>
            <a:r>
              <a:rPr lang="en-US" altLang="ja-JP" sz="3100" dirty="0" smtClean="0"/>
              <a:t>(4)</a:t>
            </a:r>
          </a:p>
        </p:txBody>
      </p:sp>
      <p:sp>
        <p:nvSpPr>
          <p:cNvPr id="2052" name="Rectangle 3"/>
          <p:cNvSpPr>
            <a:spLocks noGrp="1" noChangeArrowheads="1"/>
          </p:cNvSpPr>
          <p:nvPr>
            <p:ph type="subTitle" idx="4294967295"/>
          </p:nvPr>
        </p:nvSpPr>
        <p:spPr>
          <a:xfrm>
            <a:off x="2124075" y="3860800"/>
            <a:ext cx="6624638" cy="2114550"/>
          </a:xfrm>
        </p:spPr>
        <p:txBody>
          <a:bodyPr/>
          <a:lstStyle/>
          <a:p>
            <a:pPr marL="0" indent="0" eaLnBrk="1" hangingPunct="1">
              <a:buFont typeface="Wingdings" pitchFamily="2" charset="2"/>
              <a:buNone/>
            </a:pPr>
            <a:r>
              <a:rPr lang="en-US" altLang="ja-JP" dirty="0" smtClean="0"/>
              <a:t>1980~90</a:t>
            </a:r>
            <a:r>
              <a:rPr lang="ja-JP" altLang="en-US" dirty="0" smtClean="0"/>
              <a:t>年代の英国新聞界</a:t>
            </a:r>
            <a:endParaRPr lang="en-US" altLang="ja-JP" dirty="0" smtClean="0"/>
          </a:p>
          <a:p>
            <a:pPr marL="0" indent="0" eaLnBrk="1" hangingPunct="1">
              <a:buFont typeface="Wingdings" pitchFamily="2" charset="2"/>
              <a:buNone/>
            </a:pPr>
            <a:r>
              <a:rPr lang="ja-JP" altLang="en-US" dirty="0" smtClean="0">
                <a:hlinkClick r:id="rId3"/>
              </a:rPr>
              <a:t>授業サイト</a:t>
            </a:r>
            <a:endParaRPr lang="ja-JP" altLang="en-US" dirty="0" smtClean="0"/>
          </a:p>
          <a:p>
            <a:pPr marL="0" indent="0" eaLnBrk="1" hangingPunct="1">
              <a:buFont typeface="Wingdings" pitchFamily="2" charset="2"/>
              <a:buNone/>
            </a:pPr>
            <a:endParaRPr lang="en-US" altLang="ja-JP" dirty="0" smtClean="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fld id="{DDC3DBFA-6653-4B13-855B-07721C3C2AEE}" type="slidenum">
              <a:rPr kumimoji="0" lang="ja-JP" altLang="en-US" sz="1400" smtClean="0"/>
              <a:pPr eaLnBrk="1" hangingPunct="1"/>
              <a:t>10</a:t>
            </a:fld>
            <a:endParaRPr kumimoji="0" lang="en-US" altLang="ja-JP" sz="1400" smtClean="0"/>
          </a:p>
        </p:txBody>
      </p:sp>
      <p:sp>
        <p:nvSpPr>
          <p:cNvPr id="6147" name="Rectangle 2"/>
          <p:cNvSpPr>
            <a:spLocks noGrp="1" noChangeArrowheads="1"/>
          </p:cNvSpPr>
          <p:nvPr>
            <p:ph type="title"/>
          </p:nvPr>
        </p:nvSpPr>
        <p:spPr/>
        <p:txBody>
          <a:bodyPr/>
          <a:lstStyle/>
          <a:p>
            <a:r>
              <a:rPr lang="ja-JP" altLang="en-US" smtClean="0"/>
              <a:t>フォークランド紛争：</a:t>
            </a:r>
            <a:r>
              <a:rPr lang="en-US" altLang="ja-JP" smtClean="0"/>
              <a:t>1982/03~06</a:t>
            </a:r>
          </a:p>
        </p:txBody>
      </p:sp>
      <p:sp>
        <p:nvSpPr>
          <p:cNvPr id="6148" name="Rectangle 3"/>
          <p:cNvSpPr>
            <a:spLocks noGrp="1" noChangeArrowheads="1"/>
          </p:cNvSpPr>
          <p:nvPr>
            <p:ph type="body" idx="1"/>
          </p:nvPr>
        </p:nvSpPr>
        <p:spPr/>
        <p:txBody>
          <a:bodyPr/>
          <a:lstStyle/>
          <a:p>
            <a:r>
              <a:rPr lang="ja-JP" altLang="en-US" smtClean="0"/>
              <a:t>イギリスとアルゼンチン（フォークランド：マルビナス）の領有問題</a:t>
            </a:r>
          </a:p>
          <a:p>
            <a:r>
              <a:rPr lang="ja-JP" altLang="en-US" smtClean="0"/>
              <a:t>ＢＢＣのサッチャー政権批判</a:t>
            </a:r>
          </a:p>
          <a:p>
            <a:pPr lvl="1"/>
            <a:r>
              <a:rPr lang="ja-JP" altLang="en-US" smtClean="0"/>
              <a:t>ＢＢＣは「我が軍」「敵軍」と呼ばずに、「英国軍」「アルゼンチン軍」と呼び客観的戦況レポートを放送し続けた</a:t>
            </a:r>
          </a:p>
          <a:p>
            <a:pPr lvl="1"/>
            <a:r>
              <a:rPr lang="ja-JP" altLang="en-US" smtClean="0"/>
              <a:t>これに時の首相サッチャーは激怒し抗議 </a:t>
            </a:r>
          </a:p>
          <a:p>
            <a:r>
              <a:rPr lang="ja-JP" altLang="en-US" sz="2400" b="1" smtClean="0"/>
              <a:t>１９７９－１９９０　マーガレット・サッチャー　（保守党）</a:t>
            </a:r>
            <a:endParaRPr lang="ja-JP" altLang="en-US" sz="2900" b="1"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69"/>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fld id="{B26B5C2E-818B-47BB-9107-B09DD54C0EA9}" type="slidenum">
              <a:rPr kumimoji="0" lang="en-US" altLang="ja-JP" sz="1400" smtClean="0"/>
              <a:pPr eaLnBrk="1" hangingPunct="1"/>
              <a:t>11</a:t>
            </a:fld>
            <a:endParaRPr kumimoji="0" lang="en-US" altLang="ja-JP" sz="1400" smtClean="0"/>
          </a:p>
        </p:txBody>
      </p:sp>
      <p:sp>
        <p:nvSpPr>
          <p:cNvPr id="7171" name="Rectangle 2"/>
          <p:cNvSpPr>
            <a:spLocks noGrp="1" noChangeArrowheads="1"/>
          </p:cNvSpPr>
          <p:nvPr>
            <p:ph type="title"/>
          </p:nvPr>
        </p:nvSpPr>
        <p:spPr>
          <a:xfrm>
            <a:off x="871538" y="862013"/>
            <a:ext cx="8162925" cy="762000"/>
          </a:xfrm>
        </p:spPr>
        <p:txBody>
          <a:bodyPr/>
          <a:lstStyle/>
          <a:p>
            <a:r>
              <a:rPr lang="en-US" altLang="ja-JP" smtClean="0"/>
              <a:t>BBC</a:t>
            </a:r>
            <a:r>
              <a:rPr lang="ja-JP" altLang="en-US" smtClean="0"/>
              <a:t>への政治介入</a:t>
            </a:r>
          </a:p>
        </p:txBody>
      </p:sp>
      <p:sp>
        <p:nvSpPr>
          <p:cNvPr id="7172" name="Rectangle 3"/>
          <p:cNvSpPr>
            <a:spLocks noGrp="1" noChangeArrowheads="1"/>
          </p:cNvSpPr>
          <p:nvPr>
            <p:ph type="body" idx="1"/>
          </p:nvPr>
        </p:nvSpPr>
        <p:spPr>
          <a:xfrm>
            <a:off x="539750" y="1773238"/>
            <a:ext cx="8110538" cy="4824412"/>
          </a:xfrm>
        </p:spPr>
        <p:txBody>
          <a:bodyPr/>
          <a:lstStyle/>
          <a:p>
            <a:pPr>
              <a:lnSpc>
                <a:spcPct val="90000"/>
              </a:lnSpc>
            </a:pPr>
            <a:r>
              <a:rPr lang="en-US" altLang="ja-JP" sz="2800" smtClean="0"/>
              <a:t>82</a:t>
            </a:r>
            <a:r>
              <a:rPr lang="ja-JP" altLang="en-US" sz="2800" smtClean="0"/>
              <a:t>年のフォークランド紛争時における「わが軍」「敵軍」でなく「英国軍」「アルゼンチン軍」と呼んだ客観的な報道がサッチャー首相を激怒させた</a:t>
            </a:r>
          </a:p>
          <a:p>
            <a:pPr>
              <a:lnSpc>
                <a:spcPct val="90000"/>
              </a:lnSpc>
            </a:pPr>
            <a:r>
              <a:rPr lang="ja-JP" altLang="en-US" sz="2800" smtClean="0">
                <a:solidFill>
                  <a:srgbClr val="FF0000"/>
                </a:solidFill>
              </a:rPr>
              <a:t>国の安全を脅かす恐れ</a:t>
            </a:r>
            <a:r>
              <a:rPr lang="ja-JP" altLang="en-US" sz="2800" smtClean="0"/>
              <a:t>「わが国はこれでよいのか」放送中止事件（</a:t>
            </a:r>
            <a:r>
              <a:rPr lang="en-US" altLang="ja-JP" sz="2800" smtClean="0"/>
              <a:t>1987</a:t>
            </a:r>
            <a:r>
              <a:rPr lang="ja-JP" altLang="en-US" sz="2800" smtClean="0"/>
              <a:t>）</a:t>
            </a:r>
          </a:p>
          <a:p>
            <a:pPr>
              <a:lnSpc>
                <a:spcPct val="90000"/>
              </a:lnSpc>
            </a:pPr>
            <a:r>
              <a:rPr lang="ja-JP" altLang="en-US" sz="2800" smtClean="0"/>
              <a:t>テロ防止法</a:t>
            </a:r>
            <a:r>
              <a:rPr lang="en-US" altLang="ja-JP" sz="2800" smtClean="0"/>
              <a:t>/</a:t>
            </a:r>
            <a:r>
              <a:rPr lang="ja-JP" altLang="en-US" sz="2800" smtClean="0"/>
              <a:t>法廷侮辱罪適用によるアイルランド・テロ事件未編集テープの没収（</a:t>
            </a:r>
            <a:r>
              <a:rPr lang="en-US" altLang="ja-JP" sz="2800" smtClean="0"/>
              <a:t>1988</a:t>
            </a:r>
            <a:r>
              <a:rPr lang="ja-JP" altLang="en-US" sz="2800" smtClean="0"/>
              <a:t>）</a:t>
            </a:r>
          </a:p>
          <a:p>
            <a:pPr>
              <a:lnSpc>
                <a:spcPct val="90000"/>
              </a:lnSpc>
            </a:pPr>
            <a:r>
              <a:rPr lang="ja-JP" altLang="en-US" sz="2800" smtClean="0"/>
              <a:t>同じく国益にからみ</a:t>
            </a:r>
            <a:r>
              <a:rPr lang="ja-JP" altLang="en-US" sz="2800" smtClean="0">
                <a:solidFill>
                  <a:srgbClr val="FF0000"/>
                </a:solidFill>
              </a:rPr>
              <a:t>公表された事実と異なる放送</a:t>
            </a:r>
            <a:r>
              <a:rPr lang="ja-JP" altLang="en-US" sz="2800" smtClean="0"/>
              <a:t>という理由で放映延期処分となった「ジブラルタルの死」（</a:t>
            </a:r>
            <a:r>
              <a:rPr lang="en-US" altLang="ja-JP" sz="2800" smtClean="0"/>
              <a:t>1988</a:t>
            </a:r>
            <a:r>
              <a:rPr lang="ja-JP" altLang="en-US" sz="2800" smtClean="0"/>
              <a:t>）などが相次いだ。</a:t>
            </a:r>
            <a:endParaRPr lang="en-US" altLang="ja-JP" sz="2800" smtClean="0"/>
          </a:p>
          <a:p>
            <a:pPr marL="342900" lvl="1" indent="-342900">
              <a:lnSpc>
                <a:spcPct val="90000"/>
              </a:lnSpc>
              <a:buSzPct val="75000"/>
            </a:pPr>
            <a:r>
              <a:rPr lang="ja-JP" altLang="en-US" smtClean="0"/>
              <a:t>裁判を行うのは法廷</a:t>
            </a:r>
            <a:r>
              <a:rPr lang="ja-JP" altLang="en-US" sz="2000" smtClean="0"/>
              <a:t>（サッチャー首相）</a:t>
            </a:r>
            <a:endParaRPr lang="ja-JP" altLang="en-US" smtClean="0"/>
          </a:p>
          <a:p>
            <a:pPr>
              <a:lnSpc>
                <a:spcPct val="90000"/>
              </a:lnSpc>
            </a:pPr>
            <a:endParaRPr lang="ja-JP" altLang="en-US" sz="280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ltLang="ja-JP" smtClean="0"/>
              <a:t>1990</a:t>
            </a:r>
            <a:r>
              <a:rPr lang="ja-JP" altLang="en-US" smtClean="0"/>
              <a:t>年代の動向</a:t>
            </a:r>
          </a:p>
        </p:txBody>
      </p:sp>
      <p:sp>
        <p:nvSpPr>
          <p:cNvPr id="5123" name="Rectangle 3"/>
          <p:cNvSpPr>
            <a:spLocks noGrp="1" noChangeArrowheads="1"/>
          </p:cNvSpPr>
          <p:nvPr>
            <p:ph type="body" idx="1"/>
          </p:nvPr>
        </p:nvSpPr>
        <p:spPr>
          <a:xfrm>
            <a:off x="755650" y="2101850"/>
            <a:ext cx="8388350" cy="4114800"/>
          </a:xfrm>
        </p:spPr>
        <p:txBody>
          <a:bodyPr/>
          <a:lstStyle/>
          <a:p>
            <a:pPr marL="457200" indent="-457200">
              <a:buFont typeface="Wingdings" pitchFamily="2" charset="2"/>
              <a:buNone/>
            </a:pPr>
            <a:r>
              <a:rPr lang="en-US" altLang="ja-JP" sz="2800" smtClean="0"/>
              <a:t>1990</a:t>
            </a:r>
            <a:r>
              <a:rPr lang="ja-JP" altLang="en-US" sz="2800" smtClean="0"/>
              <a:t>　日曜紙市場、過当競争に突入</a:t>
            </a:r>
          </a:p>
          <a:p>
            <a:pPr marL="457200" indent="-457200">
              <a:buFont typeface="Wingdings" pitchFamily="2" charset="2"/>
              <a:buNone/>
            </a:pPr>
            <a:r>
              <a:rPr lang="en-US" altLang="ja-JP" sz="2800" smtClean="0"/>
              <a:t>1992</a:t>
            </a:r>
            <a:r>
              <a:rPr lang="ja-JP" altLang="en-US" sz="2800" smtClean="0"/>
              <a:t>　衛星放送時代：多チャンネル、多メディア時代</a:t>
            </a:r>
          </a:p>
          <a:p>
            <a:pPr marL="457200" indent="-457200">
              <a:buFont typeface="Wingdings" pitchFamily="2" charset="2"/>
              <a:buNone/>
            </a:pPr>
            <a:r>
              <a:rPr lang="en-US" altLang="ja-JP" sz="2800" smtClean="0"/>
              <a:t>1995</a:t>
            </a:r>
            <a:r>
              <a:rPr lang="ja-JP" altLang="en-US" sz="2800" smtClean="0"/>
              <a:t>　マスコミ占有率</a:t>
            </a:r>
            <a:r>
              <a:rPr lang="en-US" altLang="ja-JP" sz="2800" smtClean="0"/>
              <a:t>10</a:t>
            </a:r>
            <a:r>
              <a:rPr lang="ja-JP" altLang="en-US" sz="2800" smtClean="0"/>
              <a:t>％制限へ</a:t>
            </a:r>
            <a:r>
              <a:rPr lang="ja-JP" altLang="en-US" sz="2000" smtClean="0"/>
              <a:t>（マードックつぶしか）</a:t>
            </a:r>
          </a:p>
          <a:p>
            <a:pPr marL="457200" indent="-457200">
              <a:buFont typeface="Wingdings" pitchFamily="2" charset="2"/>
              <a:buNone/>
            </a:pPr>
            <a:r>
              <a:rPr lang="en-US" altLang="ja-JP" sz="2800" smtClean="0"/>
              <a:t>1997</a:t>
            </a:r>
            <a:r>
              <a:rPr lang="ja-JP" altLang="en-US" sz="2800" smtClean="0">
                <a:latin typeface="ＭＳ Ｐゴシック" pitchFamily="50" charset="-128"/>
              </a:rPr>
              <a:t>　ブレア労働党内閣成立</a:t>
            </a:r>
          </a:p>
          <a:p>
            <a:pPr marL="457200" indent="-457200">
              <a:buFont typeface="Wingdings" pitchFamily="2" charset="2"/>
              <a:buNone/>
            </a:pPr>
            <a:r>
              <a:rPr lang="en-US" altLang="ja-JP" sz="2800" smtClean="0"/>
              <a:t>1997</a:t>
            </a:r>
            <a:r>
              <a:rPr lang="ja-JP" altLang="en-US" sz="2800" smtClean="0"/>
              <a:t>　</a:t>
            </a:r>
            <a:r>
              <a:rPr lang="ja-JP" altLang="en-US" sz="2800" smtClean="0">
                <a:latin typeface="ＭＳ Ｐゴシック" pitchFamily="50" charset="-128"/>
              </a:rPr>
              <a:t>ダイアナ元妃事故死</a:t>
            </a:r>
          </a:p>
          <a:p>
            <a:pPr marL="1027113" lvl="1" indent="-455613"/>
            <a:r>
              <a:rPr lang="ja-JP" altLang="en-US" sz="2400" smtClean="0">
                <a:latin typeface="ＭＳ Ｐゴシック" pitchFamily="50" charset="-128"/>
              </a:rPr>
              <a:t>過剰報道（パパラッチ）</a:t>
            </a:r>
          </a:p>
          <a:p>
            <a:pPr marL="1027113" lvl="1" indent="-455613"/>
            <a:r>
              <a:rPr lang="ja-JP" altLang="en-US" sz="2400" smtClean="0">
                <a:latin typeface="ＭＳ Ｐゴシック" pitchFamily="50" charset="-128"/>
              </a:rPr>
              <a:t>自主規制機関（</a:t>
            </a:r>
            <a:r>
              <a:rPr lang="en-US" altLang="ja-JP" sz="2400" smtClean="0">
                <a:latin typeface="ＭＳ Ｐゴシック" pitchFamily="50" charset="-128"/>
              </a:rPr>
              <a:t>PCC)</a:t>
            </a:r>
          </a:p>
          <a:p>
            <a:pPr marL="1027113" lvl="1" indent="-455613"/>
            <a:r>
              <a:rPr lang="ja-JP" altLang="en-US" sz="2400" smtClean="0">
                <a:latin typeface="ＭＳ Ｐゴシック" pitchFamily="50" charset="-128"/>
              </a:rPr>
              <a:t>放送基準委員会（</a:t>
            </a:r>
            <a:r>
              <a:rPr lang="en-US" altLang="ja-JP" sz="2400" smtClean="0">
                <a:latin typeface="ＭＳ Ｐゴシック" pitchFamily="50" charset="-128"/>
              </a:rPr>
              <a:t>BSC)</a:t>
            </a:r>
            <a:r>
              <a:rPr lang="ja-JP" altLang="en-US" sz="2400" smtClean="0">
                <a:latin typeface="ＭＳ Ｐゴシック" pitchFamily="50" charset="-128"/>
              </a:rPr>
              <a:t>設置</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69"/>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fld id="{E3D0C5E5-9DB5-4375-9D0D-DF2D2D22DB5A}" type="slidenum">
              <a:rPr kumimoji="0" lang="en-US" altLang="ja-JP" sz="1400" smtClean="0"/>
              <a:pPr eaLnBrk="1" hangingPunct="1"/>
              <a:t>13</a:t>
            </a:fld>
            <a:endParaRPr kumimoji="0" lang="en-US" altLang="ja-JP" sz="1400" smtClean="0"/>
          </a:p>
        </p:txBody>
      </p:sp>
      <p:sp>
        <p:nvSpPr>
          <p:cNvPr id="8195" name="Rectangle 2"/>
          <p:cNvSpPr>
            <a:spLocks noGrp="1" noChangeArrowheads="1"/>
          </p:cNvSpPr>
          <p:nvPr>
            <p:ph type="title"/>
          </p:nvPr>
        </p:nvSpPr>
        <p:spPr>
          <a:xfrm>
            <a:off x="684213" y="1000125"/>
            <a:ext cx="8208962" cy="595313"/>
          </a:xfrm>
        </p:spPr>
        <p:txBody>
          <a:bodyPr/>
          <a:lstStyle/>
          <a:p>
            <a:r>
              <a:rPr lang="ja-JP" altLang="en-US" sz="3300" smtClean="0"/>
              <a:t>報道の自由とプライバシー保護の問題</a:t>
            </a:r>
            <a:r>
              <a:rPr lang="en-US" altLang="ja-JP" sz="3300" smtClean="0"/>
              <a:t>(1)</a:t>
            </a:r>
          </a:p>
        </p:txBody>
      </p:sp>
      <p:sp>
        <p:nvSpPr>
          <p:cNvPr id="8196" name="Rectangle 3"/>
          <p:cNvSpPr>
            <a:spLocks noGrp="1" noChangeArrowheads="1"/>
          </p:cNvSpPr>
          <p:nvPr>
            <p:ph type="body" idx="1"/>
          </p:nvPr>
        </p:nvSpPr>
        <p:spPr/>
        <p:txBody>
          <a:bodyPr/>
          <a:lstStyle/>
          <a:p>
            <a:r>
              <a:rPr lang="ja-JP" altLang="en-US" sz="2800" smtClean="0"/>
              <a:t>チャールズ皇太子とダイアナ皇太子妃をめぐる過熱報道のなか、パパラッチや王室報道のあり方に批難が相次いだ</a:t>
            </a:r>
          </a:p>
          <a:p>
            <a:r>
              <a:rPr lang="ja-JP" altLang="en-US" sz="2800" smtClean="0"/>
              <a:t>カルカット委員会</a:t>
            </a:r>
            <a:r>
              <a:rPr lang="en-US" altLang="ja-JP" sz="2800" smtClean="0"/>
              <a:t>(Calcutt Committee,1990)</a:t>
            </a:r>
          </a:p>
          <a:p>
            <a:pPr>
              <a:buFont typeface="Wingdings" pitchFamily="2" charset="2"/>
              <a:buNone/>
            </a:pPr>
            <a:r>
              <a:rPr lang="ja-JP" altLang="en-US" sz="2800" smtClean="0"/>
              <a:t>  の勧告を受ける形で従来のプレス・カウンシルに代わる苦情処理機関</a:t>
            </a:r>
            <a:r>
              <a:rPr lang="en-US" altLang="ja-JP" sz="2800" smtClean="0"/>
              <a:t>PCC</a:t>
            </a:r>
            <a:r>
              <a:rPr lang="ja-JP" altLang="en-US" sz="2800" smtClean="0"/>
              <a:t>が発足し、新聞・定期刊行物における不当な行為に対する苦情を裁定する自主規制機関が誕生した</a:t>
            </a:r>
            <a:r>
              <a:rPr lang="ja-JP" altLang="en-US" sz="2400" smtClean="0"/>
              <a: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69"/>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fld id="{B88611C6-2BFF-4F40-93A1-594E5625DA23}" type="slidenum">
              <a:rPr kumimoji="0" lang="en-US" altLang="ja-JP" sz="1400" smtClean="0"/>
              <a:pPr eaLnBrk="1" hangingPunct="1"/>
              <a:t>14</a:t>
            </a:fld>
            <a:endParaRPr kumimoji="0" lang="en-US" altLang="ja-JP" sz="1400" smtClean="0"/>
          </a:p>
        </p:txBody>
      </p:sp>
      <p:sp>
        <p:nvSpPr>
          <p:cNvPr id="9219" name="Rectangle 2"/>
          <p:cNvSpPr>
            <a:spLocks noGrp="1" noChangeArrowheads="1"/>
          </p:cNvSpPr>
          <p:nvPr>
            <p:ph type="title"/>
          </p:nvPr>
        </p:nvSpPr>
        <p:spPr>
          <a:xfrm>
            <a:off x="871538" y="1028700"/>
            <a:ext cx="8162925" cy="595313"/>
          </a:xfrm>
        </p:spPr>
        <p:txBody>
          <a:bodyPr/>
          <a:lstStyle/>
          <a:p>
            <a:r>
              <a:rPr lang="ja-JP" altLang="en-US" sz="3300" smtClean="0"/>
              <a:t>報道の自由とプライバシー保護の問題</a:t>
            </a:r>
            <a:r>
              <a:rPr lang="en-US" altLang="ja-JP" sz="3300" smtClean="0"/>
              <a:t>(2)</a:t>
            </a:r>
            <a:endParaRPr lang="ja-JP" altLang="en-US" sz="3300" smtClean="0"/>
          </a:p>
        </p:txBody>
      </p:sp>
      <p:sp>
        <p:nvSpPr>
          <p:cNvPr id="9220" name="Rectangle 3"/>
          <p:cNvSpPr>
            <a:spLocks noGrp="1" noChangeArrowheads="1"/>
          </p:cNvSpPr>
          <p:nvPr>
            <p:ph type="body" idx="1"/>
          </p:nvPr>
        </p:nvSpPr>
        <p:spPr>
          <a:xfrm>
            <a:off x="912813" y="1844675"/>
            <a:ext cx="8110537" cy="4251325"/>
          </a:xfrm>
        </p:spPr>
        <p:txBody>
          <a:bodyPr/>
          <a:lstStyle/>
          <a:p>
            <a:r>
              <a:rPr lang="ja-JP" altLang="en-US" sz="2800" smtClean="0"/>
              <a:t>王位継承を放棄したエドワード八世と米国人の既婚女性とのスキャンダル（</a:t>
            </a:r>
            <a:r>
              <a:rPr lang="en-US" altLang="ja-JP" sz="2800" smtClean="0"/>
              <a:t>1936</a:t>
            </a:r>
            <a:r>
              <a:rPr lang="ja-JP" altLang="en-US" sz="2800" smtClean="0"/>
              <a:t>）</a:t>
            </a:r>
          </a:p>
          <a:p>
            <a:r>
              <a:rPr lang="ja-JP" altLang="en-US" sz="2800" smtClean="0"/>
              <a:t>エリザベス女王の戴冠式（</a:t>
            </a:r>
            <a:r>
              <a:rPr lang="en-US" altLang="ja-JP" sz="2800" smtClean="0"/>
              <a:t>1952</a:t>
            </a:r>
            <a:r>
              <a:rPr lang="ja-JP" altLang="en-US" sz="2800" smtClean="0"/>
              <a:t>年）、</a:t>
            </a:r>
            <a:r>
              <a:rPr lang="en-US" altLang="ja-JP" sz="2800" smtClean="0"/>
              <a:t>1981</a:t>
            </a:r>
            <a:r>
              <a:rPr lang="ja-JP" altLang="en-US" sz="2800" smtClean="0"/>
              <a:t>年のダイアナ妃結婚報道から現在までを見れば、既にメディアの王室批判はタブーでなくなり、皮肉にもそれが大衆紙ばかりでなく、英国メディア全体の特徴として見ることができる。</a:t>
            </a:r>
          </a:p>
          <a:p>
            <a:endParaRPr lang="ja-JP" altLang="en-US" sz="280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69"/>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fld id="{5AACCE08-A9A0-48E1-AFA2-EB98DE214210}" type="slidenum">
              <a:rPr kumimoji="0" lang="en-US" altLang="ja-JP" sz="1400" smtClean="0"/>
              <a:pPr eaLnBrk="1" hangingPunct="1"/>
              <a:t>15</a:t>
            </a:fld>
            <a:endParaRPr kumimoji="0" lang="en-US" altLang="ja-JP" sz="1400" smtClean="0"/>
          </a:p>
        </p:txBody>
      </p:sp>
      <p:sp>
        <p:nvSpPr>
          <p:cNvPr id="10243" name="Rectangle 2"/>
          <p:cNvSpPr>
            <a:spLocks noGrp="1" noChangeArrowheads="1"/>
          </p:cNvSpPr>
          <p:nvPr>
            <p:ph type="title"/>
          </p:nvPr>
        </p:nvSpPr>
        <p:spPr>
          <a:xfrm>
            <a:off x="871538" y="1028700"/>
            <a:ext cx="8162925" cy="595313"/>
          </a:xfrm>
        </p:spPr>
        <p:txBody>
          <a:bodyPr/>
          <a:lstStyle/>
          <a:p>
            <a:r>
              <a:rPr lang="ja-JP" altLang="en-US" sz="3300" smtClean="0"/>
              <a:t>報道の自由とプライバシー保護の問題</a:t>
            </a:r>
            <a:r>
              <a:rPr lang="en-US" altLang="ja-JP" sz="3300" smtClean="0"/>
              <a:t>(3)</a:t>
            </a:r>
            <a:endParaRPr lang="ja-JP" altLang="en-US" sz="3300" smtClean="0"/>
          </a:p>
        </p:txBody>
      </p:sp>
      <p:sp>
        <p:nvSpPr>
          <p:cNvPr id="10244" name="Rectangle 3"/>
          <p:cNvSpPr>
            <a:spLocks noGrp="1" noChangeArrowheads="1"/>
          </p:cNvSpPr>
          <p:nvPr>
            <p:ph type="body" idx="1"/>
          </p:nvPr>
        </p:nvSpPr>
        <p:spPr/>
        <p:txBody>
          <a:bodyPr/>
          <a:lstStyle/>
          <a:p>
            <a:pPr>
              <a:lnSpc>
                <a:spcPct val="90000"/>
              </a:lnSpc>
            </a:pPr>
            <a:r>
              <a:rPr lang="ja-JP" altLang="en-US" sz="2600" smtClean="0"/>
              <a:t>近年はその王室スキャンダルが英国のマス・メディアを賑わし、またパパラッチなるものの存在を知らしめた感がある</a:t>
            </a:r>
          </a:p>
          <a:p>
            <a:pPr>
              <a:lnSpc>
                <a:spcPct val="90000"/>
              </a:lnSpc>
            </a:pPr>
            <a:r>
              <a:rPr lang="ja-JP" altLang="en-US" sz="2600" smtClean="0"/>
              <a:t>英マス・メディアとスキャンダル、センセーショナリズムとなると、枚挙に暇がない。</a:t>
            </a:r>
          </a:p>
          <a:p>
            <a:pPr>
              <a:lnSpc>
                <a:spcPct val="90000"/>
              </a:lnSpc>
            </a:pPr>
            <a:r>
              <a:rPr lang="ja-JP" altLang="en-US" sz="2600" smtClean="0"/>
              <a:t>なかでも外交官とコールガールのスキャンダル「プロヒューモ事件」</a:t>
            </a:r>
            <a:r>
              <a:rPr lang="en-US" altLang="ja-JP" sz="2600" smtClean="0"/>
              <a:t>(1963)</a:t>
            </a:r>
            <a:r>
              <a:rPr lang="ja-JP" altLang="en-US" sz="2600" smtClean="0"/>
              <a:t>、第</a:t>
            </a:r>
            <a:r>
              <a:rPr lang="en-US" altLang="ja-JP" sz="2600" smtClean="0"/>
              <a:t>2</a:t>
            </a:r>
            <a:r>
              <a:rPr lang="ja-JP" altLang="en-US" sz="2600" smtClean="0"/>
              <a:t>のプロヒューモ事件と呼ばれたパメラ事件（</a:t>
            </a:r>
            <a:r>
              <a:rPr lang="en-US" altLang="ja-JP" sz="2600" smtClean="0"/>
              <a:t>1989</a:t>
            </a:r>
            <a:r>
              <a:rPr lang="ja-JP" altLang="en-US" sz="2600" smtClean="0"/>
              <a:t>）やおとり潜入でゴシップネタになる事件（著名な作家やプロサッカー選手夫人の誘拐未遂事件など）が大衆紙の存在を際立てている。</a:t>
            </a:r>
          </a:p>
          <a:p>
            <a:pPr>
              <a:lnSpc>
                <a:spcPct val="90000"/>
              </a:lnSpc>
              <a:buFont typeface="Wingdings" pitchFamily="2" charset="2"/>
              <a:buNone/>
            </a:pPr>
            <a:endParaRPr lang="ja-JP" altLang="en-US"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スライド番号プレースホルダー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fld id="{80B0D0DF-E911-4322-9284-70B0FAF2137D}" type="slidenum">
              <a:rPr kumimoji="0" lang="ja-JP" altLang="en-US" sz="1400" smtClean="0"/>
              <a:pPr eaLnBrk="1" hangingPunct="1"/>
              <a:t>16</a:t>
            </a:fld>
            <a:endParaRPr kumimoji="0" lang="en-US" altLang="ja-JP" sz="1400" smtClean="0"/>
          </a:p>
        </p:txBody>
      </p:sp>
      <p:sp>
        <p:nvSpPr>
          <p:cNvPr id="11267" name="Rectangle 2"/>
          <p:cNvSpPr>
            <a:spLocks noGrp="1" noChangeArrowheads="1"/>
          </p:cNvSpPr>
          <p:nvPr>
            <p:ph type="title"/>
          </p:nvPr>
        </p:nvSpPr>
        <p:spPr>
          <a:xfrm>
            <a:off x="762000" y="963613"/>
            <a:ext cx="7696200" cy="712787"/>
          </a:xfrm>
        </p:spPr>
        <p:txBody>
          <a:bodyPr/>
          <a:lstStyle/>
          <a:p>
            <a:r>
              <a:rPr lang="ja-JP" altLang="en-US" sz="2900" smtClean="0"/>
              <a:t>児童少年法</a:t>
            </a:r>
            <a:r>
              <a:rPr lang="en-US" altLang="ja-JP" sz="2900" smtClean="0"/>
              <a:t>(93)</a:t>
            </a:r>
            <a:r>
              <a:rPr lang="ja-JP" altLang="en-US" sz="2900" smtClean="0"/>
              <a:t>ほか</a:t>
            </a:r>
          </a:p>
        </p:txBody>
      </p:sp>
      <p:sp>
        <p:nvSpPr>
          <p:cNvPr id="11268" name="Rectangle 3"/>
          <p:cNvSpPr>
            <a:spLocks noGrp="1" noChangeArrowheads="1"/>
          </p:cNvSpPr>
          <p:nvPr>
            <p:ph type="body" idx="1"/>
          </p:nvPr>
        </p:nvSpPr>
        <p:spPr/>
        <p:txBody>
          <a:bodyPr/>
          <a:lstStyle/>
          <a:p>
            <a:pPr lvl="1"/>
            <a:r>
              <a:rPr lang="ja-JP" altLang="en-US" smtClean="0"/>
              <a:t>１０歳からの刑事責任・刑事罰</a:t>
            </a:r>
          </a:p>
          <a:p>
            <a:pPr lvl="1"/>
            <a:r>
              <a:rPr lang="ja-JP" altLang="en-US" smtClean="0"/>
              <a:t>２１歳未満保護：特定しうる報道、写真の公表禁止（４９条）</a:t>
            </a:r>
          </a:p>
          <a:p>
            <a:r>
              <a:rPr lang="en-US" altLang="ja-JP" smtClean="0"/>
              <a:t>1993</a:t>
            </a:r>
            <a:r>
              <a:rPr lang="ja-JP" altLang="en-US" smtClean="0"/>
              <a:t>年：バルガー事件：実名報道</a:t>
            </a:r>
          </a:p>
          <a:p>
            <a:pPr lvl="1"/>
            <a:r>
              <a:rPr lang="en-US" altLang="ja-JP" smtClean="0"/>
              <a:t>10</a:t>
            </a:r>
            <a:r>
              <a:rPr lang="ja-JP" altLang="en-US" smtClean="0"/>
              <a:t>歳の少年２人が２歳児をレンガで殴打</a:t>
            </a:r>
          </a:p>
          <a:p>
            <a:pPr lvl="1"/>
            <a:r>
              <a:rPr lang="ja-JP" altLang="en-US" smtClean="0"/>
              <a:t>鉄道の線路上に置き去り：遺体切断事件</a:t>
            </a:r>
          </a:p>
          <a:p>
            <a:pPr lvl="1"/>
            <a:r>
              <a:rPr lang="ja-JP" altLang="en-US" smtClean="0"/>
              <a:t>裁判中は非公開、判決後実名、写真公表</a:t>
            </a:r>
          </a:p>
          <a:p>
            <a:pPr lvl="1"/>
            <a:r>
              <a:rPr lang="ja-JP" altLang="en-US" smtClean="0"/>
              <a:t>日本：少年法６１条</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Grp="1" noChangeArrowheads="1"/>
          </p:cNvSpPr>
          <p:nvPr>
            <p:ph type="title"/>
          </p:nvPr>
        </p:nvSpPr>
        <p:spPr>
          <a:xfrm>
            <a:off x="871538" y="862013"/>
            <a:ext cx="8162925" cy="762000"/>
          </a:xfrm>
        </p:spPr>
        <p:txBody>
          <a:bodyPr/>
          <a:lstStyle/>
          <a:p>
            <a:r>
              <a:rPr lang="ja-JP" altLang="en-US" smtClean="0"/>
              <a:t>マードック</a:t>
            </a:r>
            <a:r>
              <a:rPr lang="en-US" altLang="ja-JP" smtClean="0"/>
              <a:t>×</a:t>
            </a:r>
            <a:r>
              <a:rPr lang="ja-JP" altLang="en-US" smtClean="0"/>
              <a:t>マクスウェル</a:t>
            </a:r>
          </a:p>
        </p:txBody>
      </p:sp>
      <p:pic>
        <p:nvPicPr>
          <p:cNvPr id="14339" name="Picture 7" descr="Scan10019"/>
          <p:cNvPicPr>
            <a:picLocks noGrp="1" noChangeAspect="1" noChangeArrowheads="1"/>
          </p:cNvPicPr>
          <p:nvPr>
            <p:ph sz="half" idx="1"/>
          </p:nvPr>
        </p:nvPicPr>
        <p:blipFill>
          <a:blip r:embed="rId2" cstate="print">
            <a:extLst>
              <a:ext uri="{28A0092B-C50C-407E-A947-70E740481C1C}">
                <a14:useLocalDpi xmlns:a14="http://schemas.microsoft.com/office/drawing/2010/main" val="0"/>
              </a:ext>
            </a:extLst>
          </a:blip>
          <a:srcRect/>
          <a:stretch>
            <a:fillRect/>
          </a:stretch>
        </p:blipFill>
        <p:spPr>
          <a:xfrm>
            <a:off x="1485900" y="1905000"/>
            <a:ext cx="2832100" cy="4191000"/>
          </a:xfrm>
        </p:spPr>
      </p:pic>
      <p:pic>
        <p:nvPicPr>
          <p:cNvPr id="14340" name="Picture 8" descr="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5422900" y="1905000"/>
            <a:ext cx="3219450" cy="4191000"/>
          </a:xfr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871538" y="523875"/>
            <a:ext cx="8162925" cy="762000"/>
          </a:xfrm>
        </p:spPr>
        <p:txBody>
          <a:bodyPr/>
          <a:lstStyle/>
          <a:p>
            <a:r>
              <a:rPr lang="en-US" altLang="ja-JP" smtClean="0">
                <a:hlinkClick r:id="rId2"/>
              </a:rPr>
              <a:t>Rupert Murdoch</a:t>
            </a:r>
            <a:endParaRPr lang="en-US" altLang="ja-JP" smtClean="0"/>
          </a:p>
        </p:txBody>
      </p:sp>
      <p:pic>
        <p:nvPicPr>
          <p:cNvPr id="13315" name="Picture 3" descr="image"/>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1652588" y="2205038"/>
            <a:ext cx="2724150" cy="3124200"/>
          </a:xfrm>
          <a:noFill/>
        </p:spPr>
      </p:pic>
      <p:pic>
        <p:nvPicPr>
          <p:cNvPr id="13316" name="Picture 6" descr="AustNewspapers02b"/>
          <p:cNvPicPr>
            <a:picLocks noGrp="1" noChangeAspect="1" noChangeArrowheads="1"/>
          </p:cNvPicPr>
          <p:nvPr>
            <p:ph sz="half" idx="2"/>
          </p:nvPr>
        </p:nvPicPr>
        <p:blipFill>
          <a:blip r:embed="rId4">
            <a:extLst>
              <a:ext uri="{28A0092B-C50C-407E-A947-70E740481C1C}">
                <a14:useLocalDpi xmlns:a14="http://schemas.microsoft.com/office/drawing/2010/main" val="0"/>
              </a:ext>
            </a:extLst>
          </a:blip>
          <a:srcRect/>
          <a:stretch>
            <a:fillRect/>
          </a:stretch>
        </p:blipFill>
        <p:spPr>
          <a:xfrm>
            <a:off x="5292725" y="2349500"/>
            <a:ext cx="2286000" cy="3048000"/>
          </a:xfr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スライド番号プレースホルダー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fld id="{DE101989-9124-417B-B633-5B87A5C9C091}" type="slidenum">
              <a:rPr kumimoji="0" lang="ja-JP" altLang="en-US" sz="1400" smtClean="0"/>
              <a:pPr eaLnBrk="1" hangingPunct="1"/>
              <a:t>19</a:t>
            </a:fld>
            <a:endParaRPr kumimoji="0" lang="en-US" altLang="ja-JP" sz="1400" smtClean="0"/>
          </a:p>
        </p:txBody>
      </p:sp>
      <p:sp>
        <p:nvSpPr>
          <p:cNvPr id="15363" name="Rectangle 5"/>
          <p:cNvSpPr>
            <a:spLocks noGrp="1" noChangeArrowheads="1"/>
          </p:cNvSpPr>
          <p:nvPr>
            <p:ph type="title"/>
          </p:nvPr>
        </p:nvSpPr>
        <p:spPr/>
        <p:txBody>
          <a:bodyPr/>
          <a:lstStyle/>
          <a:p>
            <a:r>
              <a:rPr lang="en-US" altLang="ja-JP" smtClean="0"/>
              <a:t>Conrad Black:Daily Telegraph</a:t>
            </a:r>
          </a:p>
        </p:txBody>
      </p:sp>
      <p:sp>
        <p:nvSpPr>
          <p:cNvPr id="15364" name="Rectangle 6"/>
          <p:cNvSpPr>
            <a:spLocks noGrp="1" noChangeArrowheads="1"/>
          </p:cNvSpPr>
          <p:nvPr>
            <p:ph type="body" sz="half" idx="1"/>
          </p:nvPr>
        </p:nvSpPr>
        <p:spPr>
          <a:xfrm>
            <a:off x="762000" y="1905000"/>
            <a:ext cx="3775075" cy="4038600"/>
          </a:xfrm>
        </p:spPr>
        <p:txBody>
          <a:bodyPr/>
          <a:lstStyle/>
          <a:p>
            <a:r>
              <a:rPr lang="ja-JP" altLang="en-US" sz="2700" smtClean="0"/>
              <a:t>カナダのメディア王</a:t>
            </a:r>
          </a:p>
          <a:p>
            <a:r>
              <a:rPr lang="en-US" altLang="ja-JP" sz="2700" smtClean="0"/>
              <a:t>Daily Telegraph</a:t>
            </a:r>
          </a:p>
          <a:p>
            <a:r>
              <a:rPr lang="ja-JP" altLang="en-US" sz="2700" smtClean="0"/>
              <a:t>オーストラリア、イスラエルの新聞所有</a:t>
            </a:r>
          </a:p>
          <a:p>
            <a:r>
              <a:rPr lang="en-US" altLang="ja-JP" sz="2700" smtClean="0"/>
              <a:t>1980</a:t>
            </a:r>
            <a:r>
              <a:rPr lang="ja-JP" altLang="en-US" sz="2700" smtClean="0"/>
              <a:t>～</a:t>
            </a:r>
            <a:r>
              <a:rPr lang="en-US" altLang="ja-JP" sz="2700" smtClean="0"/>
              <a:t>90s</a:t>
            </a:r>
          </a:p>
          <a:p>
            <a:endParaRPr lang="en-US" altLang="ja-JP" sz="2700" smtClean="0"/>
          </a:p>
        </p:txBody>
      </p:sp>
      <p:pic>
        <p:nvPicPr>
          <p:cNvPr id="15365" name="Picture 8" descr="Conrad_Black_book"/>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5438775" y="2179638"/>
            <a:ext cx="2260600" cy="3489325"/>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871538" y="854075"/>
            <a:ext cx="8162925" cy="769938"/>
          </a:xfrm>
        </p:spPr>
        <p:txBody>
          <a:bodyPr/>
          <a:lstStyle/>
          <a:p>
            <a:pPr eaLnBrk="1" hangingPunct="1"/>
            <a:r>
              <a:rPr lang="en-US" altLang="ja-JP" smtClean="0">
                <a:hlinkClick r:id="rId2"/>
              </a:rPr>
              <a:t>BBC</a:t>
            </a:r>
            <a:r>
              <a:rPr lang="ja-JP" altLang="en-US" smtClean="0">
                <a:hlinkClick r:id="rId2"/>
              </a:rPr>
              <a:t>の登場と発展</a:t>
            </a:r>
            <a:r>
              <a:rPr lang="en-US" altLang="ja-JP" smtClean="0">
                <a:hlinkClick r:id="rId2"/>
              </a:rPr>
              <a:t>-1</a:t>
            </a:r>
            <a:endParaRPr lang="ja-JP" altLang="en-US" smtClean="0"/>
          </a:p>
        </p:txBody>
      </p:sp>
      <p:sp>
        <p:nvSpPr>
          <p:cNvPr id="28675" name="Rectangle 3"/>
          <p:cNvSpPr>
            <a:spLocks noGrp="1" noChangeArrowheads="1"/>
          </p:cNvSpPr>
          <p:nvPr>
            <p:ph type="body" idx="1"/>
          </p:nvPr>
        </p:nvSpPr>
        <p:spPr/>
        <p:txBody>
          <a:bodyPr/>
          <a:lstStyle/>
          <a:p>
            <a:pPr eaLnBrk="1" hangingPunct="1"/>
            <a:r>
              <a:rPr lang="ja-JP" altLang="en-US" sz="2800" b="1" smtClean="0"/>
              <a:t>ＢＢＣ：</a:t>
            </a:r>
            <a:r>
              <a:rPr lang="en-US" altLang="ja-JP" sz="2800" b="1" smtClean="0"/>
              <a:t>(</a:t>
            </a:r>
            <a:r>
              <a:rPr lang="en-US" altLang="ja-JP" sz="2800" smtClean="0"/>
              <a:t>British Broadcasting Corporation/</a:t>
            </a:r>
            <a:r>
              <a:rPr lang="ja-JP" altLang="en-US" sz="2800" smtClean="0"/>
              <a:t>英国放送協会）</a:t>
            </a:r>
            <a:r>
              <a:rPr lang="en-US" altLang="ja-JP" sz="2800" smtClean="0"/>
              <a:t>:</a:t>
            </a:r>
          </a:p>
          <a:p>
            <a:pPr lvl="1" eaLnBrk="1" hangingPunct="1"/>
            <a:r>
              <a:rPr lang="en-US" altLang="ja-JP" sz="2400" smtClean="0"/>
              <a:t>1927</a:t>
            </a:r>
            <a:r>
              <a:rPr lang="ja-JP" altLang="en-US" sz="2400" smtClean="0"/>
              <a:t>年英国国内および海外に放送サービスをおこなうために設立された公共放送局</a:t>
            </a:r>
          </a:p>
          <a:p>
            <a:pPr lvl="1" eaLnBrk="1" hangingPunct="1"/>
            <a:r>
              <a:rPr lang="ja-JP" altLang="en-US" sz="2400" smtClean="0"/>
              <a:t>受信料徴収：</a:t>
            </a:r>
          </a:p>
          <a:p>
            <a:pPr eaLnBrk="1" hangingPunct="1"/>
            <a:r>
              <a:rPr lang="ja-JP" altLang="en-US" sz="2800" b="1" smtClean="0"/>
              <a:t>ＢＢＣワールド リミテッド</a:t>
            </a:r>
            <a:r>
              <a:rPr lang="en-US" altLang="ja-JP" sz="2800" b="1" smtClean="0"/>
              <a:t>:</a:t>
            </a:r>
          </a:p>
          <a:p>
            <a:pPr lvl="1" eaLnBrk="1" hangingPunct="1"/>
            <a:r>
              <a:rPr lang="en-US" altLang="ja-JP" sz="2400" smtClean="0"/>
              <a:t>BBC</a:t>
            </a:r>
            <a:r>
              <a:rPr lang="ja-JP" altLang="en-US" sz="2400" smtClean="0"/>
              <a:t>の商業活動を行う</a:t>
            </a:r>
            <a:r>
              <a:rPr lang="en-US" altLang="ja-JP" sz="2400" smtClean="0"/>
              <a:t>/2002</a:t>
            </a:r>
            <a:r>
              <a:rPr lang="ja-JP" altLang="en-US" sz="2400" smtClean="0"/>
              <a:t>年</a:t>
            </a:r>
            <a:r>
              <a:rPr lang="en-US" altLang="ja-JP" sz="2400" smtClean="0"/>
              <a:t>12</a:t>
            </a:r>
            <a:r>
              <a:rPr lang="ja-JP" altLang="en-US" sz="2400" smtClean="0"/>
              <a:t>月～</a:t>
            </a:r>
          </a:p>
          <a:p>
            <a:pPr lvl="1" eaLnBrk="1" hangingPunct="1"/>
            <a:r>
              <a:rPr lang="ja-JP" altLang="en-US" sz="2400" smtClean="0"/>
              <a:t>海外向けＴＶ放送「</a:t>
            </a:r>
            <a:r>
              <a:rPr lang="en-US" altLang="ja-JP" sz="2400" smtClean="0"/>
              <a:t>BBC WORLD</a:t>
            </a:r>
            <a:r>
              <a:rPr lang="ja-JP" altLang="en-US" sz="2400" smtClean="0"/>
              <a:t>」</a:t>
            </a:r>
          </a:p>
          <a:p>
            <a:pPr lvl="1" eaLnBrk="1" hangingPunct="1"/>
            <a:r>
              <a:rPr lang="ja-JP" altLang="en-US" sz="2400" smtClean="0"/>
              <a:t>運営資金：、広告や有料放送から</a:t>
            </a:r>
          </a:p>
        </p:txBody>
      </p:sp>
      <p:sp>
        <p:nvSpPr>
          <p:cNvPr id="28676" name="フッター プレースホルダー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r>
              <a:rPr kumimoji="0" lang="ja-JP" altLang="en-US" sz="1400" smtClean="0"/>
              <a:t>外国ジャーナリズム</a:t>
            </a:r>
            <a:r>
              <a:rPr kumimoji="0" lang="en-US" altLang="ja-JP" sz="1400" smtClean="0"/>
              <a:t>IIa</a:t>
            </a:r>
          </a:p>
        </p:txBody>
      </p:sp>
    </p:spTree>
    <p:extLst>
      <p:ext uri="{BB962C8B-B14F-4D97-AF65-F5344CB8AC3E}">
        <p14:creationId xmlns:p14="http://schemas.microsoft.com/office/powerpoint/2010/main" val="41571624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871538" y="854075"/>
            <a:ext cx="8162925" cy="769938"/>
          </a:xfrm>
        </p:spPr>
        <p:txBody>
          <a:bodyPr/>
          <a:lstStyle/>
          <a:p>
            <a:pPr eaLnBrk="1" hangingPunct="1"/>
            <a:r>
              <a:rPr lang="en-US" altLang="ja-JP" smtClean="0"/>
              <a:t>BBC</a:t>
            </a:r>
            <a:r>
              <a:rPr lang="ja-JP" altLang="en-US" smtClean="0"/>
              <a:t>の登場と発展</a:t>
            </a:r>
            <a:r>
              <a:rPr lang="en-US" altLang="ja-JP" smtClean="0"/>
              <a:t>-2</a:t>
            </a:r>
            <a:endParaRPr lang="ja-JP" altLang="ja-JP" smtClean="0"/>
          </a:p>
        </p:txBody>
      </p:sp>
      <p:sp>
        <p:nvSpPr>
          <p:cNvPr id="29699" name="Rectangle 3"/>
          <p:cNvSpPr>
            <a:spLocks noGrp="1" noChangeArrowheads="1"/>
          </p:cNvSpPr>
          <p:nvPr>
            <p:ph type="body" idx="1"/>
          </p:nvPr>
        </p:nvSpPr>
        <p:spPr/>
        <p:txBody>
          <a:bodyPr/>
          <a:lstStyle/>
          <a:p>
            <a:pPr eaLnBrk="1" hangingPunct="1"/>
            <a:r>
              <a:rPr lang="en-US" altLang="ja-JP" sz="2800" smtClean="0"/>
              <a:t>1922</a:t>
            </a:r>
            <a:r>
              <a:rPr lang="ja-JP" altLang="en-US" sz="2800" smtClean="0"/>
              <a:t>年</a:t>
            </a:r>
            <a:r>
              <a:rPr lang="en-US" altLang="ja-JP" sz="2800" smtClean="0"/>
              <a:t>11</a:t>
            </a:r>
            <a:r>
              <a:rPr lang="ja-JP" altLang="en-US" sz="2800" smtClean="0"/>
              <a:t>月</a:t>
            </a:r>
            <a:r>
              <a:rPr lang="en-US" altLang="ja-JP" sz="2800" smtClean="0"/>
              <a:t>:</a:t>
            </a:r>
            <a:r>
              <a:rPr lang="ja-JP" altLang="en-US" sz="2800" smtClean="0"/>
              <a:t>「イギリス放送会社」</a:t>
            </a:r>
            <a:r>
              <a:rPr lang="en-US" altLang="ja-JP" sz="2800" smtClean="0"/>
              <a:t>(BBC)</a:t>
            </a:r>
            <a:r>
              <a:rPr lang="ja-JP" altLang="en-US" sz="2800" smtClean="0"/>
              <a:t>として放送開始</a:t>
            </a:r>
          </a:p>
          <a:p>
            <a:pPr lvl="1" eaLnBrk="1" hangingPunct="1"/>
            <a:r>
              <a:rPr lang="en-US" altLang="ja-JP" sz="2400" smtClean="0"/>
              <a:t>1927</a:t>
            </a:r>
            <a:r>
              <a:rPr lang="ja-JP" altLang="en-US" sz="2400" smtClean="0"/>
              <a:t>年</a:t>
            </a:r>
            <a:r>
              <a:rPr lang="en-US" altLang="ja-JP" sz="2400" smtClean="0"/>
              <a:t>1</a:t>
            </a:r>
            <a:r>
              <a:rPr lang="ja-JP" altLang="en-US" sz="2400" smtClean="0"/>
              <a:t>月</a:t>
            </a:r>
            <a:r>
              <a:rPr lang="en-US" altLang="ja-JP" sz="2400" smtClean="0"/>
              <a:t>-</a:t>
            </a:r>
            <a:r>
              <a:rPr lang="ja-JP" altLang="en-US" sz="2400" smtClean="0"/>
              <a:t>国王の特許状に基づく公共放送「イギリス放送協会」</a:t>
            </a:r>
            <a:r>
              <a:rPr lang="en-US" altLang="ja-JP" sz="2400" smtClean="0"/>
              <a:t>(BBC)</a:t>
            </a:r>
            <a:r>
              <a:rPr lang="ja-JP" altLang="en-US" sz="2400" smtClean="0"/>
              <a:t>に組織変更</a:t>
            </a:r>
          </a:p>
          <a:p>
            <a:pPr eaLnBrk="1" hangingPunct="1"/>
            <a:r>
              <a:rPr lang="en-US" altLang="ja-JP" sz="2800" smtClean="0"/>
              <a:t>1932</a:t>
            </a:r>
            <a:r>
              <a:rPr lang="ja-JP" altLang="en-US" sz="2800" smtClean="0"/>
              <a:t>年</a:t>
            </a:r>
            <a:r>
              <a:rPr lang="en-US" altLang="ja-JP" sz="2800" smtClean="0"/>
              <a:t>12</a:t>
            </a:r>
            <a:r>
              <a:rPr lang="ja-JP" altLang="en-US" sz="2800" smtClean="0"/>
              <a:t>月</a:t>
            </a:r>
            <a:r>
              <a:rPr lang="en-US" altLang="ja-JP" sz="2800" smtClean="0"/>
              <a:t>:Empire Service</a:t>
            </a:r>
            <a:r>
              <a:rPr lang="en-US" altLang="ja-JP" sz="1800" smtClean="0"/>
              <a:t>(</a:t>
            </a:r>
            <a:r>
              <a:rPr lang="ja-JP" altLang="en-US" sz="1800" smtClean="0"/>
              <a:t>国際放送</a:t>
            </a:r>
            <a:r>
              <a:rPr lang="en-US" altLang="ja-JP" sz="1800" smtClean="0"/>
              <a:t>)</a:t>
            </a:r>
            <a:r>
              <a:rPr lang="ja-JP" altLang="en-US" sz="2800" smtClean="0"/>
              <a:t>開始 </a:t>
            </a:r>
          </a:p>
          <a:p>
            <a:pPr eaLnBrk="1" hangingPunct="1"/>
            <a:r>
              <a:rPr lang="en-US" altLang="ja-JP" sz="2800" smtClean="0"/>
              <a:t>1936</a:t>
            </a:r>
            <a:r>
              <a:rPr lang="ja-JP" altLang="en-US" sz="2800" smtClean="0"/>
              <a:t>年</a:t>
            </a:r>
            <a:r>
              <a:rPr lang="en-US" altLang="ja-JP" sz="2800" smtClean="0"/>
              <a:t>11</a:t>
            </a:r>
            <a:r>
              <a:rPr lang="ja-JP" altLang="en-US" sz="2800" smtClean="0"/>
              <a:t>月</a:t>
            </a:r>
            <a:r>
              <a:rPr lang="en-US" altLang="ja-JP" sz="2800" smtClean="0"/>
              <a:t>:</a:t>
            </a:r>
            <a:r>
              <a:rPr lang="ja-JP" altLang="en-US" sz="2800" smtClean="0"/>
              <a:t>世界初のテレビ放送開始 </a:t>
            </a:r>
          </a:p>
          <a:p>
            <a:pPr eaLnBrk="1" hangingPunct="1"/>
            <a:r>
              <a:rPr lang="en-US" altLang="ja-JP" sz="2800" smtClean="0"/>
              <a:t>1967</a:t>
            </a:r>
            <a:r>
              <a:rPr lang="ja-JP" altLang="en-US" sz="2800" smtClean="0"/>
              <a:t>年</a:t>
            </a:r>
            <a:r>
              <a:rPr lang="en-US" altLang="ja-JP" sz="2800" smtClean="0"/>
              <a:t>7</a:t>
            </a:r>
            <a:r>
              <a:rPr lang="ja-JP" altLang="en-US" sz="2800" smtClean="0"/>
              <a:t>月</a:t>
            </a:r>
            <a:r>
              <a:rPr lang="en-US" altLang="ja-JP" sz="2800" smtClean="0"/>
              <a:t>:</a:t>
            </a:r>
            <a:r>
              <a:rPr lang="ja-JP" altLang="en-US" sz="2800" smtClean="0"/>
              <a:t>カラーテレビ放送開始</a:t>
            </a:r>
            <a:r>
              <a:rPr lang="en-US" altLang="ja-JP" sz="2800" smtClean="0"/>
              <a:t>(PAL)</a:t>
            </a:r>
            <a:r>
              <a:rPr lang="ja-JP" altLang="en-US" sz="2800" smtClean="0"/>
              <a:t>。 </a:t>
            </a:r>
          </a:p>
          <a:p>
            <a:pPr eaLnBrk="1" hangingPunct="1"/>
            <a:r>
              <a:rPr lang="en-US" altLang="ja-JP" sz="2800" smtClean="0"/>
              <a:t>1998</a:t>
            </a:r>
            <a:r>
              <a:rPr lang="ja-JP" altLang="en-US" sz="2800" smtClean="0"/>
              <a:t>年</a:t>
            </a:r>
            <a:r>
              <a:rPr lang="en-US" altLang="ja-JP" sz="2800" smtClean="0"/>
              <a:t>9</a:t>
            </a:r>
            <a:r>
              <a:rPr lang="ja-JP" altLang="en-US" sz="2800" smtClean="0"/>
              <a:t>月</a:t>
            </a:r>
            <a:r>
              <a:rPr lang="en-US" altLang="ja-JP" sz="2800" smtClean="0"/>
              <a:t>:</a:t>
            </a:r>
            <a:r>
              <a:rPr lang="ja-JP" altLang="en-US" sz="2800" smtClean="0"/>
              <a:t>世界初の地上デジタル放送開始</a:t>
            </a:r>
          </a:p>
        </p:txBody>
      </p:sp>
      <p:sp>
        <p:nvSpPr>
          <p:cNvPr id="29700" name="フッター プレースホルダー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r>
              <a:rPr kumimoji="0" lang="ja-JP" altLang="en-US" sz="1400" smtClean="0"/>
              <a:t>外国ジャーナリズム</a:t>
            </a:r>
            <a:r>
              <a:rPr kumimoji="0" lang="en-US" altLang="ja-JP" sz="1400" smtClean="0"/>
              <a:t>IIa</a:t>
            </a:r>
          </a:p>
        </p:txBody>
      </p:sp>
    </p:spTree>
    <p:extLst>
      <p:ext uri="{BB962C8B-B14F-4D97-AF65-F5344CB8AC3E}">
        <p14:creationId xmlns:p14="http://schemas.microsoft.com/office/powerpoint/2010/main" val="2784159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871538" y="854075"/>
            <a:ext cx="8162925" cy="769938"/>
          </a:xfrm>
        </p:spPr>
        <p:txBody>
          <a:bodyPr/>
          <a:lstStyle/>
          <a:p>
            <a:pPr eaLnBrk="1" hangingPunct="1"/>
            <a:r>
              <a:rPr lang="en-US" altLang="ja-JP" smtClean="0">
                <a:hlinkClick r:id="rId2"/>
              </a:rPr>
              <a:t>BBC</a:t>
            </a:r>
            <a:r>
              <a:rPr lang="ja-JP" altLang="en-US" smtClean="0">
                <a:hlinkClick r:id="rId2"/>
              </a:rPr>
              <a:t>　</a:t>
            </a:r>
            <a:r>
              <a:rPr lang="en-US" altLang="ja-JP" smtClean="0">
                <a:hlinkClick r:id="rId2"/>
              </a:rPr>
              <a:t>World Service</a:t>
            </a:r>
            <a:r>
              <a:rPr lang="ja-JP" altLang="en-US" smtClean="0">
                <a:hlinkClick r:id="rId2"/>
              </a:rPr>
              <a:t>：</a:t>
            </a:r>
            <a:r>
              <a:rPr lang="en-US" altLang="ja-JP" smtClean="0">
                <a:hlinkClick r:id="rId2"/>
              </a:rPr>
              <a:t>Radio</a:t>
            </a:r>
            <a:endParaRPr lang="en-US" altLang="ja-JP" smtClean="0"/>
          </a:p>
        </p:txBody>
      </p:sp>
      <p:sp>
        <p:nvSpPr>
          <p:cNvPr id="30723" name="Rectangle 3"/>
          <p:cNvSpPr>
            <a:spLocks noGrp="1" noChangeArrowheads="1"/>
          </p:cNvSpPr>
          <p:nvPr>
            <p:ph type="body" idx="1"/>
          </p:nvPr>
        </p:nvSpPr>
        <p:spPr/>
        <p:txBody>
          <a:bodyPr/>
          <a:lstStyle/>
          <a:p>
            <a:pPr eaLnBrk="1" hangingPunct="1"/>
            <a:r>
              <a:rPr lang="ja-JP" altLang="en-US" b="1" smtClean="0"/>
              <a:t>ＢＢＣワールドサービス（ラジオ）</a:t>
            </a:r>
          </a:p>
          <a:p>
            <a:pPr eaLnBrk="1" hangingPunct="1"/>
            <a:r>
              <a:rPr lang="en-US" altLang="ja-JP" smtClean="0"/>
              <a:t>1932</a:t>
            </a:r>
            <a:r>
              <a:rPr lang="ja-JP" altLang="en-US" smtClean="0"/>
              <a:t>年創立</a:t>
            </a:r>
          </a:p>
          <a:p>
            <a:pPr eaLnBrk="1" hangingPunct="1"/>
            <a:r>
              <a:rPr lang="ja-JP" altLang="en-US" smtClean="0"/>
              <a:t>英国外務省の交付金で運営</a:t>
            </a:r>
          </a:p>
          <a:p>
            <a:pPr eaLnBrk="1" hangingPunct="1"/>
            <a:r>
              <a:rPr lang="ja-JP" altLang="en-US" smtClean="0"/>
              <a:t>現在</a:t>
            </a:r>
            <a:r>
              <a:rPr lang="en-US" altLang="ja-JP" smtClean="0"/>
              <a:t>43</a:t>
            </a:r>
            <a:r>
              <a:rPr lang="ja-JP" altLang="en-US" smtClean="0"/>
              <a:t>ヶ国語で放送され、世界中で毎週１億</a:t>
            </a:r>
            <a:r>
              <a:rPr lang="en-US" altLang="ja-JP" smtClean="0"/>
              <a:t>5000</a:t>
            </a:r>
            <a:r>
              <a:rPr lang="ja-JP" altLang="en-US" smtClean="0"/>
              <a:t>万人のリスナー</a:t>
            </a:r>
          </a:p>
          <a:p>
            <a:pPr eaLnBrk="1" hangingPunct="1"/>
            <a:r>
              <a:rPr lang="en-US" altLang="ja-JP" smtClean="0"/>
              <a:t>1991</a:t>
            </a:r>
            <a:r>
              <a:rPr lang="ja-JP" altLang="en-US" smtClean="0"/>
              <a:t>年に日本語サービスは終了</a:t>
            </a:r>
          </a:p>
        </p:txBody>
      </p:sp>
      <p:sp>
        <p:nvSpPr>
          <p:cNvPr id="30724" name="フッター プレースホルダー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r>
              <a:rPr kumimoji="0" lang="ja-JP" altLang="en-US" sz="1400" smtClean="0"/>
              <a:t>外国ジャーナリズム</a:t>
            </a:r>
            <a:r>
              <a:rPr kumimoji="0" lang="en-US" altLang="ja-JP" sz="1400" smtClean="0"/>
              <a:t>IIa</a:t>
            </a:r>
          </a:p>
        </p:txBody>
      </p:sp>
    </p:spTree>
    <p:extLst>
      <p:ext uri="{BB962C8B-B14F-4D97-AF65-F5344CB8AC3E}">
        <p14:creationId xmlns:p14="http://schemas.microsoft.com/office/powerpoint/2010/main" val="35408036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altLang="ja-JP" smtClean="0"/>
              <a:t>BBC</a:t>
            </a:r>
            <a:r>
              <a:rPr lang="ja-JP" altLang="en-US" smtClean="0"/>
              <a:t>　</a:t>
            </a:r>
            <a:r>
              <a:rPr lang="en-US" altLang="ja-JP" smtClean="0"/>
              <a:t>World Service</a:t>
            </a:r>
            <a:r>
              <a:rPr lang="ja-JP" altLang="en-US" smtClean="0"/>
              <a:t>：</a:t>
            </a:r>
            <a:r>
              <a:rPr lang="en-US" altLang="ja-JP" smtClean="0"/>
              <a:t>TV</a:t>
            </a:r>
          </a:p>
        </p:txBody>
      </p:sp>
      <p:sp>
        <p:nvSpPr>
          <p:cNvPr id="31747" name="Rectangle 3"/>
          <p:cNvSpPr>
            <a:spLocks noGrp="1" noChangeArrowheads="1"/>
          </p:cNvSpPr>
          <p:nvPr>
            <p:ph type="body" idx="1"/>
          </p:nvPr>
        </p:nvSpPr>
        <p:spPr/>
        <p:txBody>
          <a:bodyPr/>
          <a:lstStyle/>
          <a:p>
            <a:pPr eaLnBrk="1" hangingPunct="1">
              <a:lnSpc>
                <a:spcPct val="90000"/>
              </a:lnSpc>
            </a:pPr>
            <a:r>
              <a:rPr lang="en-US" altLang="ja-JP" sz="2800" b="1" smtClean="0"/>
              <a:t>BBC World</a:t>
            </a:r>
          </a:p>
          <a:p>
            <a:pPr eaLnBrk="1" hangingPunct="1">
              <a:lnSpc>
                <a:spcPct val="90000"/>
              </a:lnSpc>
            </a:pPr>
            <a:r>
              <a:rPr lang="en-US" altLang="ja-JP" sz="2800" smtClean="0"/>
              <a:t>BBC</a:t>
            </a:r>
            <a:r>
              <a:rPr lang="ja-JP" altLang="en-US" sz="2800" smtClean="0"/>
              <a:t>ワールド リミテッドが運営</a:t>
            </a:r>
          </a:p>
          <a:p>
            <a:pPr eaLnBrk="1" hangingPunct="1">
              <a:lnSpc>
                <a:spcPct val="90000"/>
              </a:lnSpc>
            </a:pPr>
            <a:r>
              <a:rPr lang="en-US" altLang="ja-JP" sz="2800" smtClean="0"/>
              <a:t>24</a:t>
            </a:r>
            <a:r>
              <a:rPr lang="ja-JP" altLang="en-US" sz="2800" smtClean="0"/>
              <a:t>時間放送の商業ＴＶチャンネル</a:t>
            </a:r>
          </a:p>
          <a:p>
            <a:pPr eaLnBrk="1" hangingPunct="1">
              <a:lnSpc>
                <a:spcPct val="90000"/>
              </a:lnSpc>
            </a:pPr>
            <a:r>
              <a:rPr lang="ja-JP" altLang="en-US" sz="2800" smtClean="0"/>
              <a:t>全世界</a:t>
            </a:r>
            <a:r>
              <a:rPr lang="en-US" altLang="ja-JP" sz="2800" smtClean="0"/>
              <a:t>200</a:t>
            </a:r>
            <a:r>
              <a:rPr lang="ja-JP" altLang="en-US" sz="2800" smtClean="0"/>
              <a:t>以上の国及び地域をカバー</a:t>
            </a:r>
          </a:p>
          <a:p>
            <a:pPr eaLnBrk="1" hangingPunct="1">
              <a:lnSpc>
                <a:spcPct val="90000"/>
              </a:lnSpc>
            </a:pPr>
            <a:r>
              <a:rPr lang="ja-JP" altLang="en-US" sz="2800" smtClean="0"/>
              <a:t>毎定時に世界の最新ニュース、ビジネス情報、さらに選りすぐりのドキュメンタリーやライフスタイル情報まで幅広いジャンルの番組</a:t>
            </a:r>
          </a:p>
          <a:p>
            <a:pPr eaLnBrk="1" hangingPunct="1">
              <a:lnSpc>
                <a:spcPct val="90000"/>
              </a:lnSpc>
            </a:pPr>
            <a:r>
              <a:rPr lang="ja-JP" altLang="en-US" sz="2800" b="1" smtClean="0"/>
              <a:t>日本語放送</a:t>
            </a:r>
          </a:p>
          <a:p>
            <a:pPr eaLnBrk="1" hangingPunct="1">
              <a:lnSpc>
                <a:spcPct val="90000"/>
              </a:lnSpc>
              <a:buFont typeface="Wingdings" pitchFamily="2" charset="2"/>
              <a:buNone/>
            </a:pPr>
            <a:r>
              <a:rPr lang="ja-JP" altLang="en-US" sz="2800" smtClean="0"/>
              <a:t>　</a:t>
            </a:r>
          </a:p>
        </p:txBody>
      </p:sp>
      <p:sp>
        <p:nvSpPr>
          <p:cNvPr id="31748" name="フッター プレースホルダー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r>
              <a:rPr kumimoji="0" lang="ja-JP" altLang="en-US" sz="1400" smtClean="0"/>
              <a:t>外国ジャーナリズム</a:t>
            </a:r>
            <a:r>
              <a:rPr kumimoji="0" lang="en-US" altLang="ja-JP" sz="1400" smtClean="0"/>
              <a:t>IIa</a:t>
            </a:r>
          </a:p>
        </p:txBody>
      </p:sp>
    </p:spTree>
    <p:extLst>
      <p:ext uri="{BB962C8B-B14F-4D97-AF65-F5344CB8AC3E}">
        <p14:creationId xmlns:p14="http://schemas.microsoft.com/office/powerpoint/2010/main" val="42628194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7" descr="map_bbc_world"/>
          <p:cNvPicPr>
            <a:picLocks noGrp="1" noChangeAspect="1" noChangeArrowheads="1"/>
          </p:cNvPicPr>
          <p:nvPr>
            <p:ph/>
          </p:nvPr>
        </p:nvPicPr>
        <p:blipFill>
          <a:blip r:embed="rId2">
            <a:extLst>
              <a:ext uri="{28A0092B-C50C-407E-A947-70E740481C1C}">
                <a14:useLocalDpi xmlns:a14="http://schemas.microsoft.com/office/drawing/2010/main" val="0"/>
              </a:ext>
            </a:extLst>
          </a:blip>
          <a:srcRect/>
          <a:stretch>
            <a:fillRect/>
          </a:stretch>
        </p:blipFill>
        <p:spPr>
          <a:xfrm>
            <a:off x="1258888" y="1125538"/>
            <a:ext cx="7345362" cy="5027612"/>
          </a:xfrm>
          <a:noFill/>
        </p:spPr>
      </p:pic>
      <p:sp>
        <p:nvSpPr>
          <p:cNvPr id="32771" name="フッター プレースホルダー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r>
              <a:rPr kumimoji="0" lang="ja-JP" altLang="en-US" sz="1400" smtClean="0"/>
              <a:t>外国ジャーナリズム</a:t>
            </a:r>
            <a:r>
              <a:rPr kumimoji="0" lang="en-US" altLang="ja-JP" sz="1400" smtClean="0"/>
              <a:t>IIa</a:t>
            </a:r>
          </a:p>
        </p:txBody>
      </p:sp>
    </p:spTree>
    <p:extLst>
      <p:ext uri="{BB962C8B-B14F-4D97-AF65-F5344CB8AC3E}">
        <p14:creationId xmlns:p14="http://schemas.microsoft.com/office/powerpoint/2010/main" val="37078196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altLang="ja-JP" smtClean="0"/>
              <a:t>1980</a:t>
            </a:r>
            <a:r>
              <a:rPr lang="ja-JP" altLang="en-US" smtClean="0"/>
              <a:t>年代の動向</a:t>
            </a:r>
          </a:p>
        </p:txBody>
      </p:sp>
      <p:sp>
        <p:nvSpPr>
          <p:cNvPr id="33795" name="Rectangle 3"/>
          <p:cNvSpPr>
            <a:spLocks noGrp="1" noChangeArrowheads="1"/>
          </p:cNvSpPr>
          <p:nvPr>
            <p:ph type="body" idx="1"/>
          </p:nvPr>
        </p:nvSpPr>
        <p:spPr/>
        <p:txBody>
          <a:bodyPr/>
          <a:lstStyle/>
          <a:p>
            <a:pPr eaLnBrk="1" hangingPunct="1"/>
            <a:r>
              <a:rPr lang="en-US" altLang="ja-JP" smtClean="0"/>
              <a:t>1981</a:t>
            </a:r>
            <a:r>
              <a:rPr lang="ja-JP" altLang="en-US" smtClean="0"/>
              <a:t>　読者獲得のため大衆紙のビンゴ戦争始まる→高級紙にも飛び火。</a:t>
            </a:r>
          </a:p>
          <a:p>
            <a:pPr eaLnBrk="1" hangingPunct="1"/>
            <a:r>
              <a:rPr lang="en-US" altLang="ja-JP" smtClean="0"/>
              <a:t>1986</a:t>
            </a:r>
            <a:r>
              <a:rPr lang="ja-JP" altLang="en-US" smtClean="0"/>
              <a:t>　フリートストリートから新聞社の移転始まる</a:t>
            </a:r>
          </a:p>
          <a:p>
            <a:pPr eaLnBrk="1" hangingPunct="1"/>
            <a:r>
              <a:rPr lang="en-US" altLang="ja-JP" smtClean="0"/>
              <a:t>1987</a:t>
            </a:r>
            <a:r>
              <a:rPr lang="ja-JP" altLang="en-US" smtClean="0"/>
              <a:t>　ロンドン夕刊戦争始まる</a:t>
            </a:r>
          </a:p>
          <a:p>
            <a:pPr eaLnBrk="1" hangingPunct="1"/>
            <a:r>
              <a:rPr lang="en-US" altLang="ja-JP" smtClean="0"/>
              <a:t>BBC</a:t>
            </a:r>
            <a:r>
              <a:rPr lang="ja-JP" altLang="en-US" smtClean="0"/>
              <a:t>への政治介入</a:t>
            </a:r>
          </a:p>
          <a:p>
            <a:pPr eaLnBrk="1" hangingPunct="1"/>
            <a:r>
              <a:rPr lang="ja-JP" altLang="en-US" smtClean="0"/>
              <a:t>衛星放送時代前夜</a:t>
            </a:r>
          </a:p>
        </p:txBody>
      </p:sp>
      <p:sp>
        <p:nvSpPr>
          <p:cNvPr id="33796" name="フッター プレースホルダー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r>
              <a:rPr kumimoji="0" lang="ja-JP" altLang="en-US" sz="1400" smtClean="0"/>
              <a:t>外国ジャーナリズム</a:t>
            </a:r>
            <a:r>
              <a:rPr kumimoji="0" lang="en-US" altLang="ja-JP" sz="1400" smtClean="0"/>
              <a:t>IIa</a:t>
            </a:r>
          </a:p>
        </p:txBody>
      </p:sp>
    </p:spTree>
    <p:extLst>
      <p:ext uri="{BB962C8B-B14F-4D97-AF65-F5344CB8AC3E}">
        <p14:creationId xmlns:p14="http://schemas.microsoft.com/office/powerpoint/2010/main" val="9010751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ltLang="ja-JP" smtClean="0"/>
              <a:t>1980</a:t>
            </a:r>
            <a:r>
              <a:rPr lang="ja-JP" altLang="en-US" smtClean="0"/>
              <a:t>年代</a:t>
            </a:r>
            <a:r>
              <a:rPr lang="en-US" altLang="ja-JP" smtClean="0"/>
              <a:t>-</a:t>
            </a:r>
            <a:r>
              <a:rPr lang="ja-JP" altLang="en-US" smtClean="0"/>
              <a:t>２</a:t>
            </a:r>
          </a:p>
        </p:txBody>
      </p:sp>
      <p:sp>
        <p:nvSpPr>
          <p:cNvPr id="4099" name="Rectangle 3"/>
          <p:cNvSpPr>
            <a:spLocks noGrp="1" noChangeArrowheads="1"/>
          </p:cNvSpPr>
          <p:nvPr>
            <p:ph type="body" sz="half" idx="1"/>
          </p:nvPr>
        </p:nvSpPr>
        <p:spPr>
          <a:xfrm>
            <a:off x="912813" y="1905000"/>
            <a:ext cx="3975100" cy="4191000"/>
          </a:xfrm>
        </p:spPr>
        <p:txBody>
          <a:bodyPr/>
          <a:lstStyle/>
          <a:p>
            <a:r>
              <a:rPr lang="en-US" altLang="ja-JP" sz="2800" smtClean="0"/>
              <a:t>1986</a:t>
            </a:r>
            <a:r>
              <a:rPr lang="ja-JP" altLang="en-US" sz="2800" smtClean="0"/>
              <a:t>　フリートストリートから新聞社の移転始まる</a:t>
            </a:r>
            <a:r>
              <a:rPr lang="en-US" altLang="ja-JP" sz="2800" smtClean="0"/>
              <a:t>/Independent</a:t>
            </a:r>
            <a:r>
              <a:rPr lang="ja-JP" altLang="en-US" sz="2800" smtClean="0"/>
              <a:t>、</a:t>
            </a:r>
            <a:r>
              <a:rPr lang="en-US" altLang="ja-JP" sz="2800" smtClean="0"/>
              <a:t>Today</a:t>
            </a:r>
            <a:r>
              <a:rPr lang="ja-JP" altLang="en-US" sz="2800" smtClean="0"/>
              <a:t>　創刊</a:t>
            </a:r>
          </a:p>
          <a:p>
            <a:r>
              <a:rPr lang="en-US" altLang="ja-JP" sz="2800" smtClean="0"/>
              <a:t>1987</a:t>
            </a:r>
            <a:r>
              <a:rPr lang="ja-JP" altLang="en-US" sz="2800" smtClean="0"/>
              <a:t>　ロンドン夕刊戦争始まる</a:t>
            </a:r>
          </a:p>
          <a:p>
            <a:endParaRPr lang="ja-JP" altLang="en-US" sz="2800" smtClean="0"/>
          </a:p>
        </p:txBody>
      </p:sp>
      <p:pic>
        <p:nvPicPr>
          <p:cNvPr id="4100" name="Picture 4" descr="IndependentNo"/>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5435600" y="2060575"/>
            <a:ext cx="2525713" cy="3732213"/>
          </a:xfr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ltLang="ja-JP" smtClean="0"/>
              <a:t>The Independent: 1986~</a:t>
            </a:r>
          </a:p>
        </p:txBody>
      </p:sp>
      <p:sp>
        <p:nvSpPr>
          <p:cNvPr id="12291" name="Rectangle 3"/>
          <p:cNvSpPr>
            <a:spLocks noGrp="1" noChangeArrowheads="1"/>
          </p:cNvSpPr>
          <p:nvPr>
            <p:ph type="body" sz="half" idx="1"/>
          </p:nvPr>
        </p:nvSpPr>
        <p:spPr>
          <a:xfrm>
            <a:off x="912813" y="1905000"/>
            <a:ext cx="4410075" cy="4191000"/>
          </a:xfrm>
        </p:spPr>
        <p:txBody>
          <a:bodyPr/>
          <a:lstStyle/>
          <a:p>
            <a:r>
              <a:rPr lang="en-US" altLang="ja-JP" sz="2800" smtClean="0"/>
              <a:t>M</a:t>
            </a:r>
            <a:r>
              <a:rPr lang="ja-JP" altLang="en-US" sz="2800" smtClean="0"/>
              <a:t>．クロージャー</a:t>
            </a:r>
            <a:r>
              <a:rPr lang="en-US" altLang="ja-JP" sz="2800" smtClean="0"/>
              <a:t>『</a:t>
            </a:r>
            <a:r>
              <a:rPr lang="ja-JP" altLang="en-US" sz="2800" smtClean="0"/>
              <a:t>創刊</a:t>
            </a:r>
            <a:r>
              <a:rPr lang="en-US" altLang="ja-JP" sz="2800" smtClean="0"/>
              <a:t>』</a:t>
            </a:r>
            <a:r>
              <a:rPr lang="ja-JP" altLang="en-US" sz="2800" smtClean="0"/>
              <a:t>（</a:t>
            </a:r>
            <a:r>
              <a:rPr lang="en-US" altLang="ja-JP" sz="2800" smtClean="0"/>
              <a:t>1988</a:t>
            </a:r>
            <a:r>
              <a:rPr lang="ja-JP" altLang="en-US" sz="2800" smtClean="0"/>
              <a:t>）</a:t>
            </a:r>
          </a:p>
          <a:p>
            <a:r>
              <a:rPr lang="ja-JP" altLang="en-US" sz="2800" smtClean="0"/>
              <a:t>不偏不党：報道の客観性</a:t>
            </a:r>
          </a:p>
          <a:p>
            <a:r>
              <a:rPr lang="en-US" altLang="ja-JP" sz="2800" smtClean="0"/>
              <a:t>25</a:t>
            </a:r>
            <a:r>
              <a:rPr lang="ja-JP" altLang="en-US" sz="2800" smtClean="0"/>
              <a:t>万部</a:t>
            </a:r>
            <a:r>
              <a:rPr lang="en-US" altLang="ja-JP" sz="2800" smtClean="0"/>
              <a:t>/70p~L1.40</a:t>
            </a:r>
          </a:p>
          <a:p>
            <a:r>
              <a:rPr lang="en-US" altLang="ja-JP" sz="2800" smtClean="0"/>
              <a:t>Independent on Sunday</a:t>
            </a:r>
          </a:p>
          <a:p>
            <a:pPr lvl="1"/>
            <a:r>
              <a:rPr lang="en-US" altLang="ja-JP" sz="2400" smtClean="0"/>
              <a:t>21</a:t>
            </a:r>
            <a:r>
              <a:rPr lang="ja-JP" altLang="en-US" sz="2400" smtClean="0"/>
              <a:t>万部</a:t>
            </a:r>
            <a:r>
              <a:rPr lang="en-US" altLang="ja-JP" sz="2400" smtClean="0"/>
              <a:t>/L1.80</a:t>
            </a:r>
          </a:p>
          <a:p>
            <a:endParaRPr lang="ja-JP" altLang="en-US" sz="2800" smtClean="0"/>
          </a:p>
        </p:txBody>
      </p:sp>
      <p:pic>
        <p:nvPicPr>
          <p:cNvPr id="12292" name="Picture 4" descr="Independent"/>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5697538" y="2376488"/>
            <a:ext cx="2692400" cy="3403600"/>
          </a:xfr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Bold Stripes">
  <a:themeElements>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fontScheme name="Bold Stripes">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2400" b="0" i="0" u="none" strike="noStrike" cap="none" normalizeH="0" baseline="0" smtClean="0">
            <a:ln>
              <a:noFill/>
            </a:ln>
            <a:solidFill>
              <a:schemeClr val="tx1"/>
            </a:solidFill>
            <a:effectLst/>
            <a:latin typeface="Verdana" pitchFamily="34"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2400" b="0" i="0" u="none" strike="noStrike" cap="none" normalizeH="0" baseline="0" smtClean="0">
            <a:ln>
              <a:noFill/>
            </a:ln>
            <a:solidFill>
              <a:schemeClr val="tx1"/>
            </a:solidFill>
            <a:effectLst/>
            <a:latin typeface="Verdana" pitchFamily="34" charset="0"/>
            <a:ea typeface="ＭＳ Ｐゴシック" pitchFamily="50" charset="-128"/>
          </a:defRPr>
        </a:defPPr>
      </a:lstStyle>
    </a:lnDef>
  </a:objectDefaults>
  <a:extraClrSchemeLst>
    <a:extraClrScheme>
      <a:clrScheme name="Bold Stripes 1">
        <a:dk1>
          <a:srgbClr val="356677"/>
        </a:dk1>
        <a:lt1>
          <a:srgbClr val="FFFFFF"/>
        </a:lt1>
        <a:dk2>
          <a:srgbClr val="3E798E"/>
        </a:dk2>
        <a:lt2>
          <a:srgbClr val="FFFFCC"/>
        </a:lt2>
        <a:accent1>
          <a:srgbClr val="7FA0B1"/>
        </a:accent1>
        <a:accent2>
          <a:srgbClr val="3A7184"/>
        </a:accent2>
        <a:accent3>
          <a:srgbClr val="AFBEC6"/>
        </a:accent3>
        <a:accent4>
          <a:srgbClr val="DADADA"/>
        </a:accent4>
        <a:accent5>
          <a:srgbClr val="C0CDD5"/>
        </a:accent5>
        <a:accent6>
          <a:srgbClr val="346677"/>
        </a:accent6>
        <a:hlink>
          <a:srgbClr val="FFBF0B"/>
        </a:hlink>
        <a:folHlink>
          <a:srgbClr val="CC9900"/>
        </a:folHlink>
      </a:clrScheme>
      <a:clrMap bg1="dk2" tx1="lt1" bg2="dk1" tx2="lt2" accent1="accent1" accent2="accent2" accent3="accent3" accent4="accent4" accent5="accent5" accent6="accent6" hlink="hlink" folHlink="folHlink"/>
    </a:extraClrScheme>
    <a:extraClrScheme>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clrMap bg1="lt1" tx1="dk1" bg2="lt2" tx2="dk2" accent1="accent1" accent2="accent2" accent3="accent3" accent4="accent4" accent5="accent5" accent6="accent6" hlink="hlink" folHlink="folHlink"/>
    </a:extraClrScheme>
    <a:extraClrScheme>
      <a:clrScheme name="Bold Stripes 3">
        <a:dk1>
          <a:srgbClr val="000000"/>
        </a:dk1>
        <a:lt1>
          <a:srgbClr val="EAEAEA"/>
        </a:lt1>
        <a:dk2>
          <a:srgbClr val="000000"/>
        </a:dk2>
        <a:lt2>
          <a:srgbClr val="EAEAEA"/>
        </a:lt2>
        <a:accent1>
          <a:srgbClr val="FFFFFF"/>
        </a:accent1>
        <a:accent2>
          <a:srgbClr val="DDDDDD"/>
        </a:accent2>
        <a:accent3>
          <a:srgbClr val="F3F3F3"/>
        </a:accent3>
        <a:accent4>
          <a:srgbClr val="000000"/>
        </a:accent4>
        <a:accent5>
          <a:srgbClr val="FFFFFF"/>
        </a:accent5>
        <a:accent6>
          <a:srgbClr val="C8C8C8"/>
        </a:accent6>
        <a:hlink>
          <a:srgbClr val="777777"/>
        </a:hlink>
        <a:folHlink>
          <a:srgbClr val="969696"/>
        </a:folHlink>
      </a:clrScheme>
      <a:clrMap bg1="lt1" tx1="dk1" bg2="lt2" tx2="dk2" accent1="accent1" accent2="accent2" accent3="accent3" accent4="accent4" accent5="accent5" accent6="accent6" hlink="hlink" folHlink="folHlink"/>
    </a:extraClrScheme>
    <a:extraClrScheme>
      <a:clrScheme name="Bold Stripes 4">
        <a:dk1>
          <a:srgbClr val="492417"/>
        </a:dk1>
        <a:lt1>
          <a:srgbClr val="D4D5C3"/>
        </a:lt1>
        <a:dk2>
          <a:srgbClr val="6E4900"/>
        </a:dk2>
        <a:lt2>
          <a:srgbClr val="B9BA9C"/>
        </a:lt2>
        <a:accent1>
          <a:srgbClr val="DBD8CF"/>
        </a:accent1>
        <a:accent2>
          <a:srgbClr val="C7C8B0"/>
        </a:accent2>
        <a:accent3>
          <a:srgbClr val="E6E7DE"/>
        </a:accent3>
        <a:accent4>
          <a:srgbClr val="3D1D12"/>
        </a:accent4>
        <a:accent5>
          <a:srgbClr val="EAE9E4"/>
        </a:accent5>
        <a:accent6>
          <a:srgbClr val="B4B59F"/>
        </a:accent6>
        <a:hlink>
          <a:srgbClr val="CC9900"/>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Designs\Bold Stripes.pot</Template>
  <TotalTime>726</TotalTime>
  <Words>888</Words>
  <Application>Microsoft Office PowerPoint</Application>
  <PresentationFormat>画面に合わせる (4:3)</PresentationFormat>
  <Paragraphs>108</Paragraphs>
  <Slides>19</Slides>
  <Notes>5</Notes>
  <HiddenSlides>0</HiddenSlides>
  <MMClips>0</MMClips>
  <ScaleCrop>false</ScaleCrop>
  <HeadingPairs>
    <vt:vector size="4" baseType="variant">
      <vt:variant>
        <vt:lpstr>テーマ</vt:lpstr>
      </vt:variant>
      <vt:variant>
        <vt:i4>1</vt:i4>
      </vt:variant>
      <vt:variant>
        <vt:lpstr>スライド タイトル</vt:lpstr>
      </vt:variant>
      <vt:variant>
        <vt:i4>19</vt:i4>
      </vt:variant>
    </vt:vector>
  </HeadingPairs>
  <TitlesOfParts>
    <vt:vector size="20" baseType="lpstr">
      <vt:lpstr>Bold Stripes</vt:lpstr>
      <vt:lpstr>外国ジャーナリズムIIa 　　　　　 －イギリスのジャーナリズム(4)</vt:lpstr>
      <vt:lpstr>BBCの登場と発展-1</vt:lpstr>
      <vt:lpstr>BBCの登場と発展-2</vt:lpstr>
      <vt:lpstr>BBC　World Service：Radio</vt:lpstr>
      <vt:lpstr>BBC　World Service：TV</vt:lpstr>
      <vt:lpstr>PowerPoint プレゼンテーション</vt:lpstr>
      <vt:lpstr>1980年代の動向</vt:lpstr>
      <vt:lpstr>1980年代-２</vt:lpstr>
      <vt:lpstr>The Independent: 1986~</vt:lpstr>
      <vt:lpstr>フォークランド紛争：1982/03~06</vt:lpstr>
      <vt:lpstr>BBCへの政治介入</vt:lpstr>
      <vt:lpstr>1990年代の動向</vt:lpstr>
      <vt:lpstr>報道の自由とプライバシー保護の問題(1)</vt:lpstr>
      <vt:lpstr>報道の自由とプライバシー保護の問題(2)</vt:lpstr>
      <vt:lpstr>報道の自由とプライバシー保護の問題(3)</vt:lpstr>
      <vt:lpstr>児童少年法(93)ほか</vt:lpstr>
      <vt:lpstr>マードック×マクスウェル</vt:lpstr>
      <vt:lpstr>Rupert Murdoch</vt:lpstr>
      <vt:lpstr>Conrad Black:Daily Telegraph</vt:lpstr>
    </vt:vector>
  </TitlesOfParts>
  <Company>Sophia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イギリスのジャーナリズム</dc:title>
  <dc:creator>Suzuki Yuga</dc:creator>
  <cp:lastModifiedBy>s-yuga  TOSHIBA-1</cp:lastModifiedBy>
  <cp:revision>86</cp:revision>
  <cp:lastPrinted>2015-05-22T01:39:13Z</cp:lastPrinted>
  <dcterms:created xsi:type="dcterms:W3CDTF">2002-04-23T15:42:08Z</dcterms:created>
  <dcterms:modified xsi:type="dcterms:W3CDTF">2017-06-29T16:17:08Z</dcterms:modified>
</cp:coreProperties>
</file>