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363" r:id="rId2"/>
    <p:sldId id="316" r:id="rId3"/>
    <p:sldId id="369" r:id="rId4"/>
    <p:sldId id="370" r:id="rId5"/>
    <p:sldId id="371" r:id="rId6"/>
    <p:sldId id="317" r:id="rId7"/>
    <p:sldId id="318" r:id="rId8"/>
    <p:sldId id="337" r:id="rId9"/>
    <p:sldId id="346" r:id="rId10"/>
    <p:sldId id="375" r:id="rId11"/>
    <p:sldId id="340" r:id="rId12"/>
    <p:sldId id="347" r:id="rId13"/>
    <p:sldId id="350" r:id="rId14"/>
    <p:sldId id="348" r:id="rId15"/>
    <p:sldId id="376" r:id="rId16"/>
    <p:sldId id="351" r:id="rId17"/>
    <p:sldId id="352" r:id="rId18"/>
  </p:sldIdLst>
  <p:sldSz cx="9144000" cy="6858000" type="screen4x3"/>
  <p:notesSz cx="6888163" cy="10020300"/>
  <p:defaultTextStyle>
    <a:defPPr>
      <a:defRPr lang="ja-JP"/>
    </a:defPPr>
    <a:lvl1pPr algn="l"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1pPr>
    <a:lvl2pPr marL="457200" algn="l"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2pPr>
    <a:lvl3pPr marL="914400" algn="l"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3pPr>
    <a:lvl4pPr marL="1371600" algn="l"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4pPr>
    <a:lvl5pPr marL="1828800" algn="l" rtl="0" fontAlgn="base">
      <a:spcBef>
        <a:spcPct val="0"/>
      </a:spcBef>
      <a:spcAft>
        <a:spcPct val="0"/>
      </a:spcAft>
      <a:defRPr kumimoji="1" sz="2400" kern="1200">
        <a:solidFill>
          <a:schemeClr val="tx1"/>
        </a:solidFill>
        <a:latin typeface="Verdana" pitchFamily="34" charset="0"/>
        <a:ea typeface="ＭＳ Ｐゴシック" pitchFamily="50" charset="-128"/>
        <a:cs typeface="+mn-cs"/>
      </a:defRPr>
    </a:lvl5pPr>
    <a:lvl6pPr marL="2286000" algn="l" defTabSz="914400" rtl="0" eaLnBrk="1" latinLnBrk="0" hangingPunct="1">
      <a:defRPr kumimoji="1" sz="2400" kern="1200">
        <a:solidFill>
          <a:schemeClr val="tx1"/>
        </a:solidFill>
        <a:latin typeface="Verdana" pitchFamily="34" charset="0"/>
        <a:ea typeface="ＭＳ Ｐゴシック" pitchFamily="50" charset="-128"/>
        <a:cs typeface="+mn-cs"/>
      </a:defRPr>
    </a:lvl6pPr>
    <a:lvl7pPr marL="2743200" algn="l" defTabSz="914400" rtl="0" eaLnBrk="1" latinLnBrk="0" hangingPunct="1">
      <a:defRPr kumimoji="1" sz="2400" kern="1200">
        <a:solidFill>
          <a:schemeClr val="tx1"/>
        </a:solidFill>
        <a:latin typeface="Verdana" pitchFamily="34" charset="0"/>
        <a:ea typeface="ＭＳ Ｐゴシック" pitchFamily="50" charset="-128"/>
        <a:cs typeface="+mn-cs"/>
      </a:defRPr>
    </a:lvl7pPr>
    <a:lvl8pPr marL="3200400" algn="l" defTabSz="914400" rtl="0" eaLnBrk="1" latinLnBrk="0" hangingPunct="1">
      <a:defRPr kumimoji="1" sz="2400" kern="1200">
        <a:solidFill>
          <a:schemeClr val="tx1"/>
        </a:solidFill>
        <a:latin typeface="Verdana" pitchFamily="34" charset="0"/>
        <a:ea typeface="ＭＳ Ｐゴシック" pitchFamily="50" charset="-128"/>
        <a:cs typeface="+mn-cs"/>
      </a:defRPr>
    </a:lvl8pPr>
    <a:lvl9pPr marL="3657600" algn="l" defTabSz="914400" rtl="0" eaLnBrk="1" latinLnBrk="0" hangingPunct="1">
      <a:defRPr kumimoji="1" sz="2400" kern="1200">
        <a:solidFill>
          <a:schemeClr val="tx1"/>
        </a:solidFill>
        <a:latin typeface="Verdana"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8" autoAdjust="0"/>
    <p:restoredTop sz="94628" autoAdjust="0"/>
  </p:normalViewPr>
  <p:slideViewPr>
    <p:cSldViewPr>
      <p:cViewPr varScale="1">
        <p:scale>
          <a:sx n="62" d="100"/>
          <a:sy n="62" d="100"/>
        </p:scale>
        <p:origin x="-996" y="-90"/>
      </p:cViewPr>
      <p:guideLst>
        <p:guide orient="horz" pos="2160"/>
        <p:guide pos="2880"/>
      </p:guideLst>
    </p:cSldViewPr>
  </p:slideViewPr>
  <p:outlineViewPr>
    <p:cViewPr>
      <p:scale>
        <a:sx n="33" d="100"/>
        <a:sy n="33" d="100"/>
      </p:scale>
      <p:origin x="0" y="5940"/>
    </p:cViewPr>
  </p:outlineViewPr>
  <p:notesTextViewPr>
    <p:cViewPr>
      <p:scale>
        <a:sx n="100" d="100"/>
        <a:sy n="100" d="100"/>
      </p:scale>
      <p:origin x="0" y="0"/>
    </p:cViewPr>
  </p:notesTextViewPr>
  <p:sorterViewPr>
    <p:cViewPr>
      <p:scale>
        <a:sx n="75" d="100"/>
        <a:sy n="75" d="100"/>
      </p:scale>
      <p:origin x="0" y="10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500" cy="501650"/>
          </a:xfrm>
          <a:prstGeom prst="rect">
            <a:avLst/>
          </a:prstGeom>
        </p:spPr>
        <p:txBody>
          <a:bodyPr vert="horz" lIns="96616" tIns="48308" rIns="96616" bIns="48308" rtlCol="0"/>
          <a:lstStyle>
            <a:lvl1pPr algn="l">
              <a:defRPr sz="1300"/>
            </a:lvl1pPr>
          </a:lstStyle>
          <a:p>
            <a:pPr>
              <a:defRPr/>
            </a:pPr>
            <a:endParaRPr lang="ja-JP" altLang="en-US"/>
          </a:p>
        </p:txBody>
      </p:sp>
      <p:sp>
        <p:nvSpPr>
          <p:cNvPr id="3" name="日付プレースホルダ 2"/>
          <p:cNvSpPr>
            <a:spLocks noGrp="1"/>
          </p:cNvSpPr>
          <p:nvPr>
            <p:ph type="dt" sz="quarter" idx="1"/>
          </p:nvPr>
        </p:nvSpPr>
        <p:spPr>
          <a:xfrm>
            <a:off x="3902075" y="0"/>
            <a:ext cx="2984500" cy="501650"/>
          </a:xfrm>
          <a:prstGeom prst="rect">
            <a:avLst/>
          </a:prstGeom>
        </p:spPr>
        <p:txBody>
          <a:bodyPr vert="horz" lIns="96616" tIns="48308" rIns="96616" bIns="48308" rtlCol="0"/>
          <a:lstStyle>
            <a:lvl1pPr algn="r">
              <a:defRPr sz="1300"/>
            </a:lvl1pPr>
          </a:lstStyle>
          <a:p>
            <a:pPr>
              <a:defRPr/>
            </a:pPr>
            <a:fld id="{97939935-2865-458A-8F44-AF2B73A3169E}" type="datetimeFigureOut">
              <a:rPr lang="ja-JP" altLang="en-US"/>
              <a:pPr>
                <a:defRPr/>
              </a:pPr>
              <a:t>2016/5/26</a:t>
            </a:fld>
            <a:endParaRPr lang="ja-JP" altLang="en-US"/>
          </a:p>
        </p:txBody>
      </p:sp>
      <p:sp>
        <p:nvSpPr>
          <p:cNvPr id="4" name="フッター プレースホルダ 3"/>
          <p:cNvSpPr>
            <a:spLocks noGrp="1"/>
          </p:cNvSpPr>
          <p:nvPr>
            <p:ph type="ftr" sz="quarter" idx="2"/>
          </p:nvPr>
        </p:nvSpPr>
        <p:spPr>
          <a:xfrm>
            <a:off x="0" y="9517063"/>
            <a:ext cx="2984500" cy="501650"/>
          </a:xfrm>
          <a:prstGeom prst="rect">
            <a:avLst/>
          </a:prstGeom>
        </p:spPr>
        <p:txBody>
          <a:bodyPr vert="horz" lIns="96616" tIns="48308" rIns="96616" bIns="48308" rtlCol="0" anchor="b"/>
          <a:lstStyle>
            <a:lvl1pPr algn="l">
              <a:defRPr sz="1300"/>
            </a:lvl1pPr>
          </a:lstStyle>
          <a:p>
            <a:pPr>
              <a:defRPr/>
            </a:pPr>
            <a:endParaRPr lang="ja-JP" altLang="en-US"/>
          </a:p>
        </p:txBody>
      </p:sp>
      <p:sp>
        <p:nvSpPr>
          <p:cNvPr id="5" name="スライド番号プレースホルダ 4"/>
          <p:cNvSpPr>
            <a:spLocks noGrp="1"/>
          </p:cNvSpPr>
          <p:nvPr>
            <p:ph type="sldNum" sz="quarter" idx="3"/>
          </p:nvPr>
        </p:nvSpPr>
        <p:spPr>
          <a:xfrm>
            <a:off x="3902075" y="9517063"/>
            <a:ext cx="2984500" cy="501650"/>
          </a:xfrm>
          <a:prstGeom prst="rect">
            <a:avLst/>
          </a:prstGeom>
        </p:spPr>
        <p:txBody>
          <a:bodyPr vert="horz" lIns="96616" tIns="48308" rIns="96616" bIns="48308" rtlCol="0" anchor="b"/>
          <a:lstStyle>
            <a:lvl1pPr algn="r">
              <a:defRPr sz="1300"/>
            </a:lvl1pPr>
          </a:lstStyle>
          <a:p>
            <a:pPr>
              <a:defRPr/>
            </a:pPr>
            <a:fld id="{65AC4C07-A6A9-467E-B263-69D83ED9993E}" type="slidenum">
              <a:rPr lang="ja-JP" altLang="en-US"/>
              <a:pPr>
                <a:defRPr/>
              </a:pPr>
              <a:t>‹#›</a:t>
            </a:fld>
            <a:endParaRPr lang="ja-JP" altLang="en-US"/>
          </a:p>
        </p:txBody>
      </p:sp>
    </p:spTree>
    <p:extLst>
      <p:ext uri="{BB962C8B-B14F-4D97-AF65-F5344CB8AC3E}">
        <p14:creationId xmlns:p14="http://schemas.microsoft.com/office/powerpoint/2010/main" val="36727544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defRPr sz="1300"/>
            </a:lvl1pPr>
          </a:lstStyle>
          <a:p>
            <a:pPr>
              <a:defRPr/>
            </a:pPr>
            <a:endParaRPr lang="en-US" altLang="ja-JP"/>
          </a:p>
        </p:txBody>
      </p:sp>
      <p:sp>
        <p:nvSpPr>
          <p:cNvPr id="1027" name="Rectangle 3"/>
          <p:cNvSpPr>
            <a:spLocks noGrp="1" noChangeArrowheads="1"/>
          </p:cNvSpPr>
          <p:nvPr>
            <p:ph type="dt" idx="1"/>
          </p:nvPr>
        </p:nvSpPr>
        <p:spPr bwMode="auto">
          <a:xfrm>
            <a:off x="3903663"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a:defRPr sz="1300"/>
            </a:lvl1pPr>
          </a:lstStyle>
          <a:p>
            <a:pPr>
              <a:defRPr/>
            </a:pPr>
            <a:endParaRPr lang="en-US" altLang="ja-JP"/>
          </a:p>
        </p:txBody>
      </p:sp>
      <p:sp>
        <p:nvSpPr>
          <p:cNvPr id="35844"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9" name="Rectangle 5"/>
          <p:cNvSpPr>
            <a:spLocks noGrp="1" noChangeArrowheads="1"/>
          </p:cNvSpPr>
          <p:nvPr>
            <p:ph type="body" sz="quarter" idx="3"/>
          </p:nvPr>
        </p:nvSpPr>
        <p:spPr bwMode="auto">
          <a:xfrm>
            <a:off x="919163" y="4759325"/>
            <a:ext cx="5049837" cy="4510088"/>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030" name="Rectangle 6"/>
          <p:cNvSpPr>
            <a:spLocks noGrp="1" noChangeArrowheads="1"/>
          </p:cNvSpPr>
          <p:nvPr>
            <p:ph type="ftr" sz="quarter" idx="4"/>
          </p:nvPr>
        </p:nvSpPr>
        <p:spPr bwMode="auto">
          <a:xfrm>
            <a:off x="0"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defRPr sz="1300"/>
            </a:lvl1pPr>
          </a:lstStyle>
          <a:p>
            <a:pPr>
              <a:defRPr/>
            </a:pPr>
            <a:endParaRPr lang="en-US" altLang="ja-JP"/>
          </a:p>
        </p:txBody>
      </p:sp>
      <p:sp>
        <p:nvSpPr>
          <p:cNvPr id="1031" name="Rectangle 7"/>
          <p:cNvSpPr>
            <a:spLocks noGrp="1" noChangeArrowheads="1"/>
          </p:cNvSpPr>
          <p:nvPr>
            <p:ph type="sldNum" sz="quarter" idx="5"/>
          </p:nvPr>
        </p:nvSpPr>
        <p:spPr bwMode="auto">
          <a:xfrm>
            <a:off x="3903663"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a:defRPr sz="1300"/>
            </a:lvl1pPr>
          </a:lstStyle>
          <a:p>
            <a:pPr>
              <a:defRPr/>
            </a:pPr>
            <a:fld id="{1DB7D2D6-F244-43EC-9B60-766CEEE0C2C7}" type="slidenum">
              <a:rPr lang="en-US" altLang="ja-JP"/>
              <a:pPr>
                <a:defRPr/>
              </a:pPr>
              <a:t>‹#›</a:t>
            </a:fld>
            <a:endParaRPr lang="en-US" altLang="ja-JP"/>
          </a:p>
        </p:txBody>
      </p:sp>
    </p:spTree>
    <p:extLst>
      <p:ext uri="{BB962C8B-B14F-4D97-AF65-F5344CB8AC3E}">
        <p14:creationId xmlns:p14="http://schemas.microsoft.com/office/powerpoint/2010/main" val="282947889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p>
        </p:txBody>
      </p:sp>
    </p:spTree>
    <p:extLst>
      <p:ext uri="{BB962C8B-B14F-4D97-AF65-F5344CB8AC3E}">
        <p14:creationId xmlns:p14="http://schemas.microsoft.com/office/powerpoint/2010/main" val="840196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3175" y="0"/>
            <a:ext cx="9147175" cy="6867525"/>
            <a:chOff x="-2" y="0"/>
            <a:chExt cx="5762" cy="4326"/>
          </a:xfrm>
        </p:grpSpPr>
        <p:grpSp>
          <p:nvGrpSpPr>
            <p:cNvPr id="5" name="Group 3"/>
            <p:cNvGrpSpPr>
              <a:grpSpLocks/>
            </p:cNvGrpSpPr>
            <p:nvPr userDrawn="1"/>
          </p:nvGrpSpPr>
          <p:grpSpPr bwMode="auto">
            <a:xfrm>
              <a:off x="-2" y="0"/>
              <a:ext cx="5712" cy="4326"/>
              <a:chOff x="-2" y="0"/>
              <a:chExt cx="5712" cy="4326"/>
            </a:xfrm>
          </p:grpSpPr>
          <p:sp>
            <p:nvSpPr>
              <p:cNvPr id="8" name="Rectangle 4"/>
              <p:cNvSpPr>
                <a:spLocks noChangeArrowheads="1"/>
              </p:cNvSpPr>
              <p:nvPr/>
            </p:nvSpPr>
            <p:spPr bwMode="auto">
              <a:xfrm>
                <a:off x="-2"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9" name="Rectangle 5"/>
              <p:cNvSpPr>
                <a:spLocks noChangeArrowheads="1"/>
              </p:cNvSpPr>
              <p:nvPr/>
            </p:nvSpPr>
            <p:spPr bwMode="auto">
              <a:xfrm>
                <a:off x="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 name="Rectangle 6"/>
              <p:cNvSpPr>
                <a:spLocks noChangeArrowheads="1"/>
              </p:cNvSpPr>
              <p:nvPr/>
            </p:nvSpPr>
            <p:spPr bwMode="auto">
              <a:xfrm>
                <a:off x="1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1" name="Rectangle 7"/>
              <p:cNvSpPr>
                <a:spLocks noChangeArrowheads="1"/>
              </p:cNvSpPr>
              <p:nvPr/>
            </p:nvSpPr>
            <p:spPr bwMode="auto">
              <a:xfrm>
                <a:off x="2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2" name="Rectangle 8"/>
              <p:cNvSpPr>
                <a:spLocks noChangeArrowheads="1"/>
              </p:cNvSpPr>
              <p:nvPr/>
            </p:nvSpPr>
            <p:spPr bwMode="auto">
              <a:xfrm>
                <a:off x="3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3" name="Rectangle 9"/>
              <p:cNvSpPr>
                <a:spLocks noChangeArrowheads="1"/>
              </p:cNvSpPr>
              <p:nvPr/>
            </p:nvSpPr>
            <p:spPr bwMode="auto">
              <a:xfrm>
                <a:off x="4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4" name="Rectangle 10"/>
              <p:cNvSpPr>
                <a:spLocks noChangeArrowheads="1"/>
              </p:cNvSpPr>
              <p:nvPr/>
            </p:nvSpPr>
            <p:spPr bwMode="auto">
              <a:xfrm>
                <a:off x="5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5" name="Rectangle 11"/>
              <p:cNvSpPr>
                <a:spLocks noChangeArrowheads="1"/>
              </p:cNvSpPr>
              <p:nvPr/>
            </p:nvSpPr>
            <p:spPr bwMode="auto">
              <a:xfrm>
                <a:off x="6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6" name="Rectangle 12"/>
              <p:cNvSpPr>
                <a:spLocks noChangeArrowheads="1"/>
              </p:cNvSpPr>
              <p:nvPr/>
            </p:nvSpPr>
            <p:spPr bwMode="auto">
              <a:xfrm>
                <a:off x="7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7" name="Rectangle 13"/>
              <p:cNvSpPr>
                <a:spLocks noChangeArrowheads="1"/>
              </p:cNvSpPr>
              <p:nvPr/>
            </p:nvSpPr>
            <p:spPr bwMode="auto">
              <a:xfrm>
                <a:off x="8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8" name="Rectangle 14"/>
              <p:cNvSpPr>
                <a:spLocks noChangeArrowheads="1"/>
              </p:cNvSpPr>
              <p:nvPr/>
            </p:nvSpPr>
            <p:spPr bwMode="auto">
              <a:xfrm>
                <a:off x="95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9" name="Rectangle 15"/>
              <p:cNvSpPr>
                <a:spLocks noChangeArrowheads="1"/>
              </p:cNvSpPr>
              <p:nvPr/>
            </p:nvSpPr>
            <p:spPr bwMode="auto">
              <a:xfrm>
                <a:off x="105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20" name="Rectangle 16"/>
              <p:cNvSpPr>
                <a:spLocks noChangeArrowheads="1"/>
              </p:cNvSpPr>
              <p:nvPr/>
            </p:nvSpPr>
            <p:spPr bwMode="auto">
              <a:xfrm>
                <a:off x="115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21" name="Rectangle 17"/>
              <p:cNvSpPr>
                <a:spLocks noChangeArrowheads="1"/>
              </p:cNvSpPr>
              <p:nvPr/>
            </p:nvSpPr>
            <p:spPr bwMode="auto">
              <a:xfrm>
                <a:off x="124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22" name="Rectangle 18"/>
              <p:cNvSpPr>
                <a:spLocks noChangeArrowheads="1"/>
              </p:cNvSpPr>
              <p:nvPr/>
            </p:nvSpPr>
            <p:spPr bwMode="auto">
              <a:xfrm>
                <a:off x="134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23" name="Rectangle 19"/>
              <p:cNvSpPr>
                <a:spLocks noChangeArrowheads="1"/>
              </p:cNvSpPr>
              <p:nvPr/>
            </p:nvSpPr>
            <p:spPr bwMode="auto">
              <a:xfrm>
                <a:off x="143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24" name="Rectangle 20"/>
              <p:cNvSpPr>
                <a:spLocks noChangeArrowheads="1"/>
              </p:cNvSpPr>
              <p:nvPr/>
            </p:nvSpPr>
            <p:spPr bwMode="auto">
              <a:xfrm>
                <a:off x="153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25" name="Rectangle 21"/>
              <p:cNvSpPr>
                <a:spLocks noChangeArrowheads="1"/>
              </p:cNvSpPr>
              <p:nvPr/>
            </p:nvSpPr>
            <p:spPr bwMode="auto">
              <a:xfrm>
                <a:off x="163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26" name="Rectangle 22"/>
              <p:cNvSpPr>
                <a:spLocks noChangeArrowheads="1"/>
              </p:cNvSpPr>
              <p:nvPr/>
            </p:nvSpPr>
            <p:spPr bwMode="auto">
              <a:xfrm>
                <a:off x="172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27" name="Rectangle 23"/>
              <p:cNvSpPr>
                <a:spLocks noChangeArrowheads="1"/>
              </p:cNvSpPr>
              <p:nvPr/>
            </p:nvSpPr>
            <p:spPr bwMode="auto">
              <a:xfrm>
                <a:off x="182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28" name="Rectangle 24"/>
              <p:cNvSpPr>
                <a:spLocks noChangeArrowheads="1"/>
              </p:cNvSpPr>
              <p:nvPr/>
            </p:nvSpPr>
            <p:spPr bwMode="auto">
              <a:xfrm>
                <a:off x="191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29" name="Rectangle 25"/>
              <p:cNvSpPr>
                <a:spLocks noChangeArrowheads="1"/>
              </p:cNvSpPr>
              <p:nvPr/>
            </p:nvSpPr>
            <p:spPr bwMode="auto">
              <a:xfrm>
                <a:off x="201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30" name="Rectangle 26"/>
              <p:cNvSpPr>
                <a:spLocks noChangeArrowheads="1"/>
              </p:cNvSpPr>
              <p:nvPr/>
            </p:nvSpPr>
            <p:spPr bwMode="auto">
              <a:xfrm>
                <a:off x="211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31" name="Rectangle 27"/>
              <p:cNvSpPr>
                <a:spLocks noChangeArrowheads="1"/>
              </p:cNvSpPr>
              <p:nvPr/>
            </p:nvSpPr>
            <p:spPr bwMode="auto">
              <a:xfrm>
                <a:off x="220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32" name="Rectangle 28"/>
              <p:cNvSpPr>
                <a:spLocks noChangeArrowheads="1"/>
              </p:cNvSpPr>
              <p:nvPr/>
            </p:nvSpPr>
            <p:spPr bwMode="auto">
              <a:xfrm>
                <a:off x="230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33" name="Rectangle 29"/>
              <p:cNvSpPr>
                <a:spLocks noChangeArrowheads="1"/>
              </p:cNvSpPr>
              <p:nvPr/>
            </p:nvSpPr>
            <p:spPr bwMode="auto">
              <a:xfrm>
                <a:off x="239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34" name="Rectangle 30"/>
              <p:cNvSpPr>
                <a:spLocks noChangeArrowheads="1"/>
              </p:cNvSpPr>
              <p:nvPr/>
            </p:nvSpPr>
            <p:spPr bwMode="auto">
              <a:xfrm>
                <a:off x="24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35" name="Rectangle 31"/>
              <p:cNvSpPr>
                <a:spLocks noChangeArrowheads="1"/>
              </p:cNvSpPr>
              <p:nvPr/>
            </p:nvSpPr>
            <p:spPr bwMode="auto">
              <a:xfrm>
                <a:off x="25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36" name="Rectangle 32"/>
              <p:cNvSpPr>
                <a:spLocks noChangeArrowheads="1"/>
              </p:cNvSpPr>
              <p:nvPr/>
            </p:nvSpPr>
            <p:spPr bwMode="auto">
              <a:xfrm>
                <a:off x="26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37" name="Rectangle 33"/>
              <p:cNvSpPr>
                <a:spLocks noChangeArrowheads="1"/>
              </p:cNvSpPr>
              <p:nvPr/>
            </p:nvSpPr>
            <p:spPr bwMode="auto">
              <a:xfrm>
                <a:off x="27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38" name="Rectangle 34"/>
              <p:cNvSpPr>
                <a:spLocks noChangeArrowheads="1"/>
              </p:cNvSpPr>
              <p:nvPr/>
            </p:nvSpPr>
            <p:spPr bwMode="auto">
              <a:xfrm>
                <a:off x="28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39" name="Rectangle 35"/>
              <p:cNvSpPr>
                <a:spLocks noChangeArrowheads="1"/>
              </p:cNvSpPr>
              <p:nvPr/>
            </p:nvSpPr>
            <p:spPr bwMode="auto">
              <a:xfrm>
                <a:off x="29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40" name="Rectangle 36"/>
              <p:cNvSpPr>
                <a:spLocks noChangeArrowheads="1"/>
              </p:cNvSpPr>
              <p:nvPr/>
            </p:nvSpPr>
            <p:spPr bwMode="auto">
              <a:xfrm>
                <a:off x="30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41" name="Rectangle 37"/>
              <p:cNvSpPr>
                <a:spLocks noChangeArrowheads="1"/>
              </p:cNvSpPr>
              <p:nvPr/>
            </p:nvSpPr>
            <p:spPr bwMode="auto">
              <a:xfrm>
                <a:off x="31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42" name="Rectangle 38"/>
              <p:cNvSpPr>
                <a:spLocks noChangeArrowheads="1"/>
              </p:cNvSpPr>
              <p:nvPr/>
            </p:nvSpPr>
            <p:spPr bwMode="auto">
              <a:xfrm>
                <a:off x="32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43" name="Rectangle 39"/>
              <p:cNvSpPr>
                <a:spLocks noChangeArrowheads="1"/>
              </p:cNvSpPr>
              <p:nvPr/>
            </p:nvSpPr>
            <p:spPr bwMode="auto">
              <a:xfrm>
                <a:off x="335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44" name="Rectangle 40"/>
              <p:cNvSpPr>
                <a:spLocks noChangeArrowheads="1"/>
              </p:cNvSpPr>
              <p:nvPr/>
            </p:nvSpPr>
            <p:spPr bwMode="auto">
              <a:xfrm>
                <a:off x="345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45" name="Rectangle 41"/>
              <p:cNvSpPr>
                <a:spLocks noChangeArrowheads="1"/>
              </p:cNvSpPr>
              <p:nvPr/>
            </p:nvSpPr>
            <p:spPr bwMode="auto">
              <a:xfrm>
                <a:off x="355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46" name="Rectangle 42"/>
              <p:cNvSpPr>
                <a:spLocks noChangeArrowheads="1"/>
              </p:cNvSpPr>
              <p:nvPr/>
            </p:nvSpPr>
            <p:spPr bwMode="auto">
              <a:xfrm>
                <a:off x="364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47" name="Rectangle 43"/>
              <p:cNvSpPr>
                <a:spLocks noChangeArrowheads="1"/>
              </p:cNvSpPr>
              <p:nvPr/>
            </p:nvSpPr>
            <p:spPr bwMode="auto">
              <a:xfrm>
                <a:off x="374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48" name="Rectangle 44"/>
              <p:cNvSpPr>
                <a:spLocks noChangeArrowheads="1"/>
              </p:cNvSpPr>
              <p:nvPr/>
            </p:nvSpPr>
            <p:spPr bwMode="auto">
              <a:xfrm>
                <a:off x="383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49" name="Rectangle 45"/>
              <p:cNvSpPr>
                <a:spLocks noChangeArrowheads="1"/>
              </p:cNvSpPr>
              <p:nvPr/>
            </p:nvSpPr>
            <p:spPr bwMode="auto">
              <a:xfrm>
                <a:off x="393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50" name="Rectangle 46"/>
              <p:cNvSpPr>
                <a:spLocks noChangeArrowheads="1"/>
              </p:cNvSpPr>
              <p:nvPr/>
            </p:nvSpPr>
            <p:spPr bwMode="auto">
              <a:xfrm>
                <a:off x="403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51" name="Rectangle 47"/>
              <p:cNvSpPr>
                <a:spLocks noChangeArrowheads="1"/>
              </p:cNvSpPr>
              <p:nvPr/>
            </p:nvSpPr>
            <p:spPr bwMode="auto">
              <a:xfrm>
                <a:off x="412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52" name="Rectangle 48"/>
              <p:cNvSpPr>
                <a:spLocks noChangeArrowheads="1"/>
              </p:cNvSpPr>
              <p:nvPr/>
            </p:nvSpPr>
            <p:spPr bwMode="auto">
              <a:xfrm>
                <a:off x="422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53" name="Rectangle 49"/>
              <p:cNvSpPr>
                <a:spLocks noChangeArrowheads="1"/>
              </p:cNvSpPr>
              <p:nvPr/>
            </p:nvSpPr>
            <p:spPr bwMode="auto">
              <a:xfrm>
                <a:off x="431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54" name="Rectangle 50"/>
              <p:cNvSpPr>
                <a:spLocks noChangeArrowheads="1"/>
              </p:cNvSpPr>
              <p:nvPr/>
            </p:nvSpPr>
            <p:spPr bwMode="auto">
              <a:xfrm>
                <a:off x="441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55" name="Rectangle 51"/>
              <p:cNvSpPr>
                <a:spLocks noChangeArrowheads="1"/>
              </p:cNvSpPr>
              <p:nvPr/>
            </p:nvSpPr>
            <p:spPr bwMode="auto">
              <a:xfrm>
                <a:off x="451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56" name="Rectangle 52"/>
              <p:cNvSpPr>
                <a:spLocks noChangeArrowheads="1"/>
              </p:cNvSpPr>
              <p:nvPr/>
            </p:nvSpPr>
            <p:spPr bwMode="auto">
              <a:xfrm>
                <a:off x="460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57" name="Rectangle 53"/>
              <p:cNvSpPr>
                <a:spLocks noChangeArrowheads="1"/>
              </p:cNvSpPr>
              <p:nvPr/>
            </p:nvSpPr>
            <p:spPr bwMode="auto">
              <a:xfrm>
                <a:off x="470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58" name="Rectangle 54"/>
              <p:cNvSpPr>
                <a:spLocks noChangeArrowheads="1"/>
              </p:cNvSpPr>
              <p:nvPr/>
            </p:nvSpPr>
            <p:spPr bwMode="auto">
              <a:xfrm>
                <a:off x="479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59" name="Rectangle 55"/>
              <p:cNvSpPr>
                <a:spLocks noChangeArrowheads="1"/>
              </p:cNvSpPr>
              <p:nvPr/>
            </p:nvSpPr>
            <p:spPr bwMode="auto">
              <a:xfrm>
                <a:off x="489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60" name="Rectangle 56"/>
              <p:cNvSpPr>
                <a:spLocks noChangeArrowheads="1"/>
              </p:cNvSpPr>
              <p:nvPr/>
            </p:nvSpPr>
            <p:spPr bwMode="auto">
              <a:xfrm>
                <a:off x="499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61" name="Rectangle 57"/>
              <p:cNvSpPr>
                <a:spLocks noChangeArrowheads="1"/>
              </p:cNvSpPr>
              <p:nvPr/>
            </p:nvSpPr>
            <p:spPr bwMode="auto">
              <a:xfrm>
                <a:off x="508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62" name="Rectangle 58"/>
              <p:cNvSpPr>
                <a:spLocks noChangeArrowheads="1"/>
              </p:cNvSpPr>
              <p:nvPr/>
            </p:nvSpPr>
            <p:spPr bwMode="auto">
              <a:xfrm>
                <a:off x="518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63" name="Rectangle 59"/>
              <p:cNvSpPr>
                <a:spLocks noChangeArrowheads="1"/>
              </p:cNvSpPr>
              <p:nvPr/>
            </p:nvSpPr>
            <p:spPr bwMode="auto">
              <a:xfrm>
                <a:off x="527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64" name="Rectangle 60"/>
              <p:cNvSpPr>
                <a:spLocks noChangeArrowheads="1"/>
              </p:cNvSpPr>
              <p:nvPr/>
            </p:nvSpPr>
            <p:spPr bwMode="auto">
              <a:xfrm>
                <a:off x="537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65" name="Rectangle 61"/>
              <p:cNvSpPr>
                <a:spLocks noChangeArrowheads="1"/>
              </p:cNvSpPr>
              <p:nvPr/>
            </p:nvSpPr>
            <p:spPr bwMode="auto">
              <a:xfrm>
                <a:off x="547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66" name="Rectangle 62"/>
              <p:cNvSpPr>
                <a:spLocks noChangeArrowheads="1"/>
              </p:cNvSpPr>
              <p:nvPr/>
            </p:nvSpPr>
            <p:spPr bwMode="auto">
              <a:xfrm>
                <a:off x="556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67" name="Rectangle 63"/>
              <p:cNvSpPr>
                <a:spLocks noChangeArrowheads="1"/>
              </p:cNvSpPr>
              <p:nvPr/>
            </p:nvSpPr>
            <p:spPr bwMode="auto">
              <a:xfrm>
                <a:off x="566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grpSp>
        <p:sp>
          <p:nvSpPr>
            <p:cNvPr id="6" name="Rectangle 64"/>
            <p:cNvSpPr>
              <a:spLocks noChangeArrowheads="1"/>
            </p:cNvSpPr>
            <p:nvPr userDrawn="1"/>
          </p:nvSpPr>
          <p:spPr bwMode="auto">
            <a:xfrm>
              <a:off x="429"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7" name="Rectangle 65"/>
            <p:cNvSpPr>
              <a:spLocks noChangeArrowheads="1"/>
            </p:cNvSpPr>
            <p:nvPr userDrawn="1"/>
          </p:nvSpPr>
          <p:spPr bwMode="auto">
            <a:xfrm>
              <a:off x="0" y="0"/>
              <a:ext cx="5760" cy="321"/>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grpSp>
      <p:sp>
        <p:nvSpPr>
          <p:cNvPr id="68" name="Rectangle 66"/>
          <p:cNvSpPr>
            <a:spLocks noChangeArrowheads="1"/>
          </p:cNvSpPr>
          <p:nvPr/>
        </p:nvSpPr>
        <p:spPr bwMode="auto">
          <a:xfrm>
            <a:off x="3505200" y="2590800"/>
            <a:ext cx="4892675" cy="76200"/>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algn="ctr" eaLnBrk="1" hangingPunct="1"/>
            <a:endParaRPr lang="ja-JP" altLang="ja-JP"/>
          </a:p>
        </p:txBody>
      </p:sp>
      <p:sp>
        <p:nvSpPr>
          <p:cNvPr id="5187" name="Rectangle 67"/>
          <p:cNvSpPr>
            <a:spLocks noGrp="1" noChangeArrowheads="1"/>
          </p:cNvSpPr>
          <p:nvPr>
            <p:ph type="ctrTitle" sz="quarter"/>
          </p:nvPr>
        </p:nvSpPr>
        <p:spPr>
          <a:xfrm>
            <a:off x="779463" y="1096963"/>
            <a:ext cx="7678737" cy="1431925"/>
          </a:xfrm>
        </p:spPr>
        <p:txBody>
          <a:bodyPr/>
          <a:lstStyle>
            <a:lvl1pPr algn="r">
              <a:defRPr/>
            </a:lvl1pPr>
          </a:lstStyle>
          <a:p>
            <a:r>
              <a:rPr lang="ja-JP" altLang="en-US"/>
              <a:t>マスタ タイトルの書式設定</a:t>
            </a:r>
          </a:p>
        </p:txBody>
      </p:sp>
      <p:sp>
        <p:nvSpPr>
          <p:cNvPr id="5188"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ja-JP" altLang="en-US"/>
              <a:t>マスタ サブタイトルの書式設定</a:t>
            </a:r>
          </a:p>
        </p:txBody>
      </p:sp>
      <p:sp>
        <p:nvSpPr>
          <p:cNvPr id="69" name="Rectangle 69"/>
          <p:cNvSpPr>
            <a:spLocks noGrp="1" noChangeArrowheads="1"/>
          </p:cNvSpPr>
          <p:nvPr>
            <p:ph type="dt" sz="quarter" idx="10"/>
          </p:nvPr>
        </p:nvSpPr>
        <p:spPr>
          <a:xfrm>
            <a:off x="685800" y="6248400"/>
            <a:ext cx="1905000" cy="457200"/>
          </a:xfrm>
        </p:spPr>
        <p:txBody>
          <a:bodyPr/>
          <a:lstStyle>
            <a:lvl1pPr>
              <a:defRPr/>
            </a:lvl1pPr>
          </a:lstStyle>
          <a:p>
            <a:pPr>
              <a:defRPr/>
            </a:pPr>
            <a:fld id="{A6F86A48-1C81-48F0-8E0C-E6335E75966D}" type="datetime1">
              <a:rPr lang="ja-JP" altLang="en-US" smtClean="0"/>
              <a:t>2016/5/26</a:t>
            </a:fld>
            <a:endParaRPr lang="en-US" altLang="ja-JP"/>
          </a:p>
        </p:txBody>
      </p:sp>
      <p:sp>
        <p:nvSpPr>
          <p:cNvPr id="70" name="Rectangle 70"/>
          <p:cNvSpPr>
            <a:spLocks noGrp="1" noChangeArrowheads="1"/>
          </p:cNvSpPr>
          <p:nvPr>
            <p:ph type="ftr" sz="quarter" idx="11"/>
          </p:nvPr>
        </p:nvSpPr>
        <p:spPr>
          <a:xfrm>
            <a:off x="3124200" y="6248400"/>
            <a:ext cx="2895600" cy="457200"/>
          </a:xfrm>
        </p:spPr>
        <p:txBody>
          <a:bodyPr/>
          <a:lstStyle>
            <a:lvl1pPr>
              <a:defRPr/>
            </a:lvl1pPr>
          </a:lstStyle>
          <a:p>
            <a:pPr>
              <a:defRPr/>
            </a:pPr>
            <a:r>
              <a:rPr lang="ja-JP" altLang="en-US"/>
              <a:t>外国ジャーナリズム</a:t>
            </a:r>
            <a:r>
              <a:rPr lang="en-US" altLang="ja-JP"/>
              <a:t>IIa</a:t>
            </a:r>
          </a:p>
        </p:txBody>
      </p:sp>
      <p:sp>
        <p:nvSpPr>
          <p:cNvPr id="71" name="Rectangle 71"/>
          <p:cNvSpPr>
            <a:spLocks noGrp="1" noChangeArrowheads="1"/>
          </p:cNvSpPr>
          <p:nvPr>
            <p:ph type="sldNum" sz="quarter" idx="12"/>
          </p:nvPr>
        </p:nvSpPr>
        <p:spPr>
          <a:xfrm>
            <a:off x="6553200" y="6248400"/>
            <a:ext cx="1905000" cy="457200"/>
          </a:xfrm>
        </p:spPr>
        <p:txBody>
          <a:bodyPr/>
          <a:lstStyle>
            <a:lvl1pPr>
              <a:defRPr/>
            </a:lvl1pPr>
          </a:lstStyle>
          <a:p>
            <a:pPr>
              <a:defRPr/>
            </a:pPr>
            <a:fld id="{D0A35574-CDAC-4330-BFFD-C68D5C24E500}" type="slidenum">
              <a:rPr lang="en-US" altLang="ja-JP"/>
              <a:pPr>
                <a:defRPr/>
              </a:pPr>
              <a:t>‹#›</a:t>
            </a:fld>
            <a:endParaRPr lang="en-US" altLang="ja-JP"/>
          </a:p>
        </p:txBody>
      </p:sp>
    </p:spTree>
    <p:extLst>
      <p:ext uri="{BB962C8B-B14F-4D97-AF65-F5344CB8AC3E}">
        <p14:creationId xmlns:p14="http://schemas.microsoft.com/office/powerpoint/2010/main" val="3804998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7"/>
          <p:cNvSpPr>
            <a:spLocks noGrp="1" noChangeArrowheads="1"/>
          </p:cNvSpPr>
          <p:nvPr>
            <p:ph type="dt" sz="half" idx="10"/>
          </p:nvPr>
        </p:nvSpPr>
        <p:spPr>
          <a:ln/>
        </p:spPr>
        <p:txBody>
          <a:bodyPr/>
          <a:lstStyle>
            <a:lvl1pPr>
              <a:defRPr/>
            </a:lvl1pPr>
          </a:lstStyle>
          <a:p>
            <a:pPr>
              <a:defRPr/>
            </a:pPr>
            <a:fld id="{63E6747A-B5E9-4844-A799-EBFBAA871533}" type="datetime1">
              <a:rPr lang="ja-JP" altLang="en-US" smtClean="0"/>
              <a:t>2016/5/26</a:t>
            </a:fld>
            <a:endParaRPr lang="en-US" altLang="ja-JP"/>
          </a:p>
        </p:txBody>
      </p:sp>
      <p:sp>
        <p:nvSpPr>
          <p:cNvPr id="5"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6" name="Rectangle 69"/>
          <p:cNvSpPr>
            <a:spLocks noGrp="1" noChangeArrowheads="1"/>
          </p:cNvSpPr>
          <p:nvPr>
            <p:ph type="sldNum" sz="quarter" idx="12"/>
          </p:nvPr>
        </p:nvSpPr>
        <p:spPr>
          <a:ln/>
        </p:spPr>
        <p:txBody>
          <a:bodyPr/>
          <a:lstStyle>
            <a:lvl1pPr>
              <a:defRPr/>
            </a:lvl1pPr>
          </a:lstStyle>
          <a:p>
            <a:pPr>
              <a:defRPr/>
            </a:pPr>
            <a:fld id="{7BC8E257-0F29-437C-90DA-FAB2E3B7D7AE}" type="slidenum">
              <a:rPr lang="en-US" altLang="ja-JP"/>
              <a:pPr>
                <a:defRPr/>
              </a:pPr>
              <a:t>‹#›</a:t>
            </a:fld>
            <a:endParaRPr lang="en-US" altLang="ja-JP"/>
          </a:p>
        </p:txBody>
      </p:sp>
    </p:spTree>
    <p:extLst>
      <p:ext uri="{BB962C8B-B14F-4D97-AF65-F5344CB8AC3E}">
        <p14:creationId xmlns:p14="http://schemas.microsoft.com/office/powerpoint/2010/main" val="42815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94525" y="192088"/>
            <a:ext cx="2039938" cy="59039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871538" y="192088"/>
            <a:ext cx="5970587" cy="59039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7"/>
          <p:cNvSpPr>
            <a:spLocks noGrp="1" noChangeArrowheads="1"/>
          </p:cNvSpPr>
          <p:nvPr>
            <p:ph type="dt" sz="half" idx="10"/>
          </p:nvPr>
        </p:nvSpPr>
        <p:spPr>
          <a:ln/>
        </p:spPr>
        <p:txBody>
          <a:bodyPr/>
          <a:lstStyle>
            <a:lvl1pPr>
              <a:defRPr/>
            </a:lvl1pPr>
          </a:lstStyle>
          <a:p>
            <a:pPr>
              <a:defRPr/>
            </a:pPr>
            <a:fld id="{CDDB62EC-E696-4441-A910-9892714EEF0B}" type="datetime1">
              <a:rPr lang="ja-JP" altLang="en-US" smtClean="0"/>
              <a:t>2016/5/26</a:t>
            </a:fld>
            <a:endParaRPr lang="en-US" altLang="ja-JP"/>
          </a:p>
        </p:txBody>
      </p:sp>
      <p:sp>
        <p:nvSpPr>
          <p:cNvPr id="5"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6" name="Rectangle 69"/>
          <p:cNvSpPr>
            <a:spLocks noGrp="1" noChangeArrowheads="1"/>
          </p:cNvSpPr>
          <p:nvPr>
            <p:ph type="sldNum" sz="quarter" idx="12"/>
          </p:nvPr>
        </p:nvSpPr>
        <p:spPr>
          <a:ln/>
        </p:spPr>
        <p:txBody>
          <a:bodyPr/>
          <a:lstStyle>
            <a:lvl1pPr>
              <a:defRPr/>
            </a:lvl1pPr>
          </a:lstStyle>
          <a:p>
            <a:pPr>
              <a:defRPr/>
            </a:pPr>
            <a:fld id="{9E1C06C1-89B7-4B9A-8227-ED007829DA90}" type="slidenum">
              <a:rPr lang="en-US" altLang="ja-JP"/>
              <a:pPr>
                <a:defRPr/>
              </a:pPr>
              <a:t>‹#›</a:t>
            </a:fld>
            <a:endParaRPr lang="en-US" altLang="ja-JP"/>
          </a:p>
        </p:txBody>
      </p:sp>
    </p:spTree>
    <p:extLst>
      <p:ext uri="{BB962C8B-B14F-4D97-AF65-F5344CB8AC3E}">
        <p14:creationId xmlns:p14="http://schemas.microsoft.com/office/powerpoint/2010/main" val="2679713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71538" y="192088"/>
            <a:ext cx="8162925" cy="1431925"/>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912813" y="1905000"/>
            <a:ext cx="3978275" cy="4191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43488" y="1905000"/>
            <a:ext cx="3979862" cy="41910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7"/>
          <p:cNvSpPr>
            <a:spLocks noGrp="1" noChangeArrowheads="1"/>
          </p:cNvSpPr>
          <p:nvPr>
            <p:ph type="dt" sz="half" idx="10"/>
          </p:nvPr>
        </p:nvSpPr>
        <p:spPr>
          <a:ln/>
        </p:spPr>
        <p:txBody>
          <a:bodyPr/>
          <a:lstStyle>
            <a:lvl1pPr>
              <a:defRPr/>
            </a:lvl1pPr>
          </a:lstStyle>
          <a:p>
            <a:pPr>
              <a:defRPr/>
            </a:pPr>
            <a:fld id="{C4CAF04C-941C-44DB-B332-3C9C024E9770}" type="datetime1">
              <a:rPr lang="ja-JP" altLang="en-US" smtClean="0"/>
              <a:t>2016/5/26</a:t>
            </a:fld>
            <a:endParaRPr lang="en-US" altLang="ja-JP"/>
          </a:p>
        </p:txBody>
      </p:sp>
      <p:sp>
        <p:nvSpPr>
          <p:cNvPr id="6"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7" name="Rectangle 69"/>
          <p:cNvSpPr>
            <a:spLocks noGrp="1" noChangeArrowheads="1"/>
          </p:cNvSpPr>
          <p:nvPr>
            <p:ph type="sldNum" sz="quarter" idx="12"/>
          </p:nvPr>
        </p:nvSpPr>
        <p:spPr>
          <a:ln/>
        </p:spPr>
        <p:txBody>
          <a:bodyPr/>
          <a:lstStyle>
            <a:lvl1pPr>
              <a:defRPr/>
            </a:lvl1pPr>
          </a:lstStyle>
          <a:p>
            <a:pPr>
              <a:defRPr/>
            </a:pPr>
            <a:fld id="{686CF3CF-4BEC-49BB-BCA7-DB61E67C232E}" type="slidenum">
              <a:rPr lang="en-US" altLang="ja-JP"/>
              <a:pPr>
                <a:defRPr/>
              </a:pPr>
              <a:t>‹#›</a:t>
            </a:fld>
            <a:endParaRPr lang="en-US" altLang="ja-JP"/>
          </a:p>
        </p:txBody>
      </p:sp>
    </p:spTree>
    <p:extLst>
      <p:ext uri="{BB962C8B-B14F-4D97-AF65-F5344CB8AC3E}">
        <p14:creationId xmlns:p14="http://schemas.microsoft.com/office/powerpoint/2010/main" val="1807731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871538" y="192088"/>
            <a:ext cx="8162925" cy="590391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67"/>
          <p:cNvSpPr>
            <a:spLocks noGrp="1" noChangeArrowheads="1"/>
          </p:cNvSpPr>
          <p:nvPr>
            <p:ph type="dt" sz="half" idx="10"/>
          </p:nvPr>
        </p:nvSpPr>
        <p:spPr>
          <a:ln/>
        </p:spPr>
        <p:txBody>
          <a:bodyPr/>
          <a:lstStyle>
            <a:lvl1pPr>
              <a:defRPr/>
            </a:lvl1pPr>
          </a:lstStyle>
          <a:p>
            <a:pPr>
              <a:defRPr/>
            </a:pPr>
            <a:fld id="{7D6A7BBA-3DFB-4B17-9315-D64494773D20}" type="datetime1">
              <a:rPr lang="ja-JP" altLang="en-US" smtClean="0"/>
              <a:t>2016/5/26</a:t>
            </a:fld>
            <a:endParaRPr lang="en-US" altLang="ja-JP"/>
          </a:p>
        </p:txBody>
      </p:sp>
      <p:sp>
        <p:nvSpPr>
          <p:cNvPr id="4"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5" name="Rectangle 69"/>
          <p:cNvSpPr>
            <a:spLocks noGrp="1" noChangeArrowheads="1"/>
          </p:cNvSpPr>
          <p:nvPr>
            <p:ph type="sldNum" sz="quarter" idx="12"/>
          </p:nvPr>
        </p:nvSpPr>
        <p:spPr>
          <a:ln/>
        </p:spPr>
        <p:txBody>
          <a:bodyPr/>
          <a:lstStyle>
            <a:lvl1pPr>
              <a:defRPr/>
            </a:lvl1pPr>
          </a:lstStyle>
          <a:p>
            <a:pPr>
              <a:defRPr/>
            </a:pPr>
            <a:fld id="{2E68DB7E-EA00-4C0D-9FED-6E376CA4D0FD}" type="slidenum">
              <a:rPr lang="en-US" altLang="ja-JP"/>
              <a:pPr>
                <a:defRPr/>
              </a:pPr>
              <a:t>‹#›</a:t>
            </a:fld>
            <a:endParaRPr lang="en-US" altLang="ja-JP"/>
          </a:p>
        </p:txBody>
      </p:sp>
    </p:spTree>
    <p:extLst>
      <p:ext uri="{BB962C8B-B14F-4D97-AF65-F5344CB8AC3E}">
        <p14:creationId xmlns:p14="http://schemas.microsoft.com/office/powerpoint/2010/main" val="14783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7"/>
          <p:cNvSpPr>
            <a:spLocks noGrp="1" noChangeArrowheads="1"/>
          </p:cNvSpPr>
          <p:nvPr>
            <p:ph type="dt" sz="half" idx="10"/>
          </p:nvPr>
        </p:nvSpPr>
        <p:spPr>
          <a:ln/>
        </p:spPr>
        <p:txBody>
          <a:bodyPr/>
          <a:lstStyle>
            <a:lvl1pPr>
              <a:defRPr/>
            </a:lvl1pPr>
          </a:lstStyle>
          <a:p>
            <a:pPr>
              <a:defRPr/>
            </a:pPr>
            <a:fld id="{CE710242-2608-469D-905D-885CD7319C3D}" type="datetime1">
              <a:rPr lang="ja-JP" altLang="en-US" smtClean="0"/>
              <a:t>2016/5/26</a:t>
            </a:fld>
            <a:endParaRPr lang="en-US" altLang="ja-JP"/>
          </a:p>
        </p:txBody>
      </p:sp>
      <p:sp>
        <p:nvSpPr>
          <p:cNvPr id="5"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6" name="Rectangle 69"/>
          <p:cNvSpPr>
            <a:spLocks noGrp="1" noChangeArrowheads="1"/>
          </p:cNvSpPr>
          <p:nvPr>
            <p:ph type="sldNum" sz="quarter" idx="12"/>
          </p:nvPr>
        </p:nvSpPr>
        <p:spPr>
          <a:ln/>
        </p:spPr>
        <p:txBody>
          <a:bodyPr/>
          <a:lstStyle>
            <a:lvl1pPr>
              <a:defRPr/>
            </a:lvl1pPr>
          </a:lstStyle>
          <a:p>
            <a:pPr>
              <a:defRPr/>
            </a:pPr>
            <a:fld id="{2B121ECA-5DED-4969-8A1A-7C9C8F221AA7}" type="slidenum">
              <a:rPr lang="en-US" altLang="ja-JP"/>
              <a:pPr>
                <a:defRPr/>
              </a:pPr>
              <a:t>‹#›</a:t>
            </a:fld>
            <a:endParaRPr lang="en-US" altLang="ja-JP"/>
          </a:p>
        </p:txBody>
      </p:sp>
    </p:spTree>
    <p:extLst>
      <p:ext uri="{BB962C8B-B14F-4D97-AF65-F5344CB8AC3E}">
        <p14:creationId xmlns:p14="http://schemas.microsoft.com/office/powerpoint/2010/main" val="73506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7"/>
          <p:cNvSpPr>
            <a:spLocks noGrp="1" noChangeArrowheads="1"/>
          </p:cNvSpPr>
          <p:nvPr>
            <p:ph type="dt" sz="half" idx="10"/>
          </p:nvPr>
        </p:nvSpPr>
        <p:spPr>
          <a:ln/>
        </p:spPr>
        <p:txBody>
          <a:bodyPr/>
          <a:lstStyle>
            <a:lvl1pPr>
              <a:defRPr/>
            </a:lvl1pPr>
          </a:lstStyle>
          <a:p>
            <a:pPr>
              <a:defRPr/>
            </a:pPr>
            <a:fld id="{3CDEBB67-7F3B-4C75-88FF-88140FBB62E8}" type="datetime1">
              <a:rPr lang="ja-JP" altLang="en-US" smtClean="0"/>
              <a:t>2016/5/26</a:t>
            </a:fld>
            <a:endParaRPr lang="en-US" altLang="ja-JP"/>
          </a:p>
        </p:txBody>
      </p:sp>
      <p:sp>
        <p:nvSpPr>
          <p:cNvPr id="5"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6" name="Rectangle 69"/>
          <p:cNvSpPr>
            <a:spLocks noGrp="1" noChangeArrowheads="1"/>
          </p:cNvSpPr>
          <p:nvPr>
            <p:ph type="sldNum" sz="quarter" idx="12"/>
          </p:nvPr>
        </p:nvSpPr>
        <p:spPr>
          <a:ln/>
        </p:spPr>
        <p:txBody>
          <a:bodyPr/>
          <a:lstStyle>
            <a:lvl1pPr>
              <a:defRPr/>
            </a:lvl1pPr>
          </a:lstStyle>
          <a:p>
            <a:pPr>
              <a:defRPr/>
            </a:pPr>
            <a:fld id="{FF68F535-6EF0-4CA9-A048-55628A80CD2F}" type="slidenum">
              <a:rPr lang="en-US" altLang="ja-JP"/>
              <a:pPr>
                <a:defRPr/>
              </a:pPr>
              <a:t>‹#›</a:t>
            </a:fld>
            <a:endParaRPr lang="en-US" altLang="ja-JP"/>
          </a:p>
        </p:txBody>
      </p:sp>
    </p:spTree>
    <p:extLst>
      <p:ext uri="{BB962C8B-B14F-4D97-AF65-F5344CB8AC3E}">
        <p14:creationId xmlns:p14="http://schemas.microsoft.com/office/powerpoint/2010/main" val="1931070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7"/>
          <p:cNvSpPr>
            <a:spLocks noGrp="1" noChangeArrowheads="1"/>
          </p:cNvSpPr>
          <p:nvPr>
            <p:ph type="dt" sz="half" idx="10"/>
          </p:nvPr>
        </p:nvSpPr>
        <p:spPr>
          <a:ln/>
        </p:spPr>
        <p:txBody>
          <a:bodyPr/>
          <a:lstStyle>
            <a:lvl1pPr>
              <a:defRPr/>
            </a:lvl1pPr>
          </a:lstStyle>
          <a:p>
            <a:pPr>
              <a:defRPr/>
            </a:pPr>
            <a:fld id="{8E2C8C96-A428-4D09-ACEA-96CC2B938401}" type="datetime1">
              <a:rPr lang="ja-JP" altLang="en-US" smtClean="0"/>
              <a:t>2016/5/26</a:t>
            </a:fld>
            <a:endParaRPr lang="en-US" altLang="ja-JP"/>
          </a:p>
        </p:txBody>
      </p:sp>
      <p:sp>
        <p:nvSpPr>
          <p:cNvPr id="6"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7" name="Rectangle 69"/>
          <p:cNvSpPr>
            <a:spLocks noGrp="1" noChangeArrowheads="1"/>
          </p:cNvSpPr>
          <p:nvPr>
            <p:ph type="sldNum" sz="quarter" idx="12"/>
          </p:nvPr>
        </p:nvSpPr>
        <p:spPr>
          <a:ln/>
        </p:spPr>
        <p:txBody>
          <a:bodyPr/>
          <a:lstStyle>
            <a:lvl1pPr>
              <a:defRPr/>
            </a:lvl1pPr>
          </a:lstStyle>
          <a:p>
            <a:pPr>
              <a:defRPr/>
            </a:pPr>
            <a:fld id="{CF9E502A-147C-49B0-B833-33DEDC7FDF32}" type="slidenum">
              <a:rPr lang="en-US" altLang="ja-JP"/>
              <a:pPr>
                <a:defRPr/>
              </a:pPr>
              <a:t>‹#›</a:t>
            </a:fld>
            <a:endParaRPr lang="en-US" altLang="ja-JP"/>
          </a:p>
        </p:txBody>
      </p:sp>
    </p:spTree>
    <p:extLst>
      <p:ext uri="{BB962C8B-B14F-4D97-AF65-F5344CB8AC3E}">
        <p14:creationId xmlns:p14="http://schemas.microsoft.com/office/powerpoint/2010/main" val="5981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7"/>
          <p:cNvSpPr>
            <a:spLocks noGrp="1" noChangeArrowheads="1"/>
          </p:cNvSpPr>
          <p:nvPr>
            <p:ph type="dt" sz="half" idx="10"/>
          </p:nvPr>
        </p:nvSpPr>
        <p:spPr>
          <a:ln/>
        </p:spPr>
        <p:txBody>
          <a:bodyPr/>
          <a:lstStyle>
            <a:lvl1pPr>
              <a:defRPr/>
            </a:lvl1pPr>
          </a:lstStyle>
          <a:p>
            <a:pPr>
              <a:defRPr/>
            </a:pPr>
            <a:fld id="{637D4223-96B2-469A-9E8C-AAA70A38EC34}" type="datetime1">
              <a:rPr lang="ja-JP" altLang="en-US" smtClean="0"/>
              <a:t>2016/5/26</a:t>
            </a:fld>
            <a:endParaRPr lang="en-US" altLang="ja-JP"/>
          </a:p>
        </p:txBody>
      </p:sp>
      <p:sp>
        <p:nvSpPr>
          <p:cNvPr id="8"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9" name="Rectangle 69"/>
          <p:cNvSpPr>
            <a:spLocks noGrp="1" noChangeArrowheads="1"/>
          </p:cNvSpPr>
          <p:nvPr>
            <p:ph type="sldNum" sz="quarter" idx="12"/>
          </p:nvPr>
        </p:nvSpPr>
        <p:spPr>
          <a:ln/>
        </p:spPr>
        <p:txBody>
          <a:bodyPr/>
          <a:lstStyle>
            <a:lvl1pPr>
              <a:defRPr/>
            </a:lvl1pPr>
          </a:lstStyle>
          <a:p>
            <a:pPr>
              <a:defRPr/>
            </a:pPr>
            <a:fld id="{C88AFE0F-C7F7-4FCE-9FD2-937DA0F8ADCB}" type="slidenum">
              <a:rPr lang="en-US" altLang="ja-JP"/>
              <a:pPr>
                <a:defRPr/>
              </a:pPr>
              <a:t>‹#›</a:t>
            </a:fld>
            <a:endParaRPr lang="en-US" altLang="ja-JP"/>
          </a:p>
        </p:txBody>
      </p:sp>
    </p:spTree>
    <p:extLst>
      <p:ext uri="{BB962C8B-B14F-4D97-AF65-F5344CB8AC3E}">
        <p14:creationId xmlns:p14="http://schemas.microsoft.com/office/powerpoint/2010/main" val="29977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7"/>
          <p:cNvSpPr>
            <a:spLocks noGrp="1" noChangeArrowheads="1"/>
          </p:cNvSpPr>
          <p:nvPr>
            <p:ph type="dt" sz="half" idx="10"/>
          </p:nvPr>
        </p:nvSpPr>
        <p:spPr>
          <a:ln/>
        </p:spPr>
        <p:txBody>
          <a:bodyPr/>
          <a:lstStyle>
            <a:lvl1pPr>
              <a:defRPr/>
            </a:lvl1pPr>
          </a:lstStyle>
          <a:p>
            <a:pPr>
              <a:defRPr/>
            </a:pPr>
            <a:fld id="{457C2FB2-92D2-46CD-8F50-07792525DB3A}" type="datetime1">
              <a:rPr lang="ja-JP" altLang="en-US" smtClean="0"/>
              <a:t>2016/5/26</a:t>
            </a:fld>
            <a:endParaRPr lang="en-US" altLang="ja-JP"/>
          </a:p>
        </p:txBody>
      </p:sp>
      <p:sp>
        <p:nvSpPr>
          <p:cNvPr id="4"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5" name="Rectangle 69"/>
          <p:cNvSpPr>
            <a:spLocks noGrp="1" noChangeArrowheads="1"/>
          </p:cNvSpPr>
          <p:nvPr>
            <p:ph type="sldNum" sz="quarter" idx="12"/>
          </p:nvPr>
        </p:nvSpPr>
        <p:spPr>
          <a:ln/>
        </p:spPr>
        <p:txBody>
          <a:bodyPr/>
          <a:lstStyle>
            <a:lvl1pPr>
              <a:defRPr/>
            </a:lvl1pPr>
          </a:lstStyle>
          <a:p>
            <a:pPr>
              <a:defRPr/>
            </a:pPr>
            <a:fld id="{0D4CEB2E-C670-4350-90EA-3B99A06DACE5}" type="slidenum">
              <a:rPr lang="en-US" altLang="ja-JP"/>
              <a:pPr>
                <a:defRPr/>
              </a:pPr>
              <a:t>‹#›</a:t>
            </a:fld>
            <a:endParaRPr lang="en-US" altLang="ja-JP"/>
          </a:p>
        </p:txBody>
      </p:sp>
    </p:spTree>
    <p:extLst>
      <p:ext uri="{BB962C8B-B14F-4D97-AF65-F5344CB8AC3E}">
        <p14:creationId xmlns:p14="http://schemas.microsoft.com/office/powerpoint/2010/main" val="4187650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fld id="{7A76CCA7-BABB-4350-B23F-44B6B519E7C4}" type="datetime1">
              <a:rPr lang="ja-JP" altLang="en-US" smtClean="0"/>
              <a:t>2016/5/26</a:t>
            </a:fld>
            <a:endParaRPr lang="en-US" altLang="ja-JP"/>
          </a:p>
        </p:txBody>
      </p:sp>
      <p:sp>
        <p:nvSpPr>
          <p:cNvPr id="3"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4" name="Rectangle 69"/>
          <p:cNvSpPr>
            <a:spLocks noGrp="1" noChangeArrowheads="1"/>
          </p:cNvSpPr>
          <p:nvPr>
            <p:ph type="sldNum" sz="quarter" idx="12"/>
          </p:nvPr>
        </p:nvSpPr>
        <p:spPr>
          <a:ln/>
        </p:spPr>
        <p:txBody>
          <a:bodyPr/>
          <a:lstStyle>
            <a:lvl1pPr>
              <a:defRPr/>
            </a:lvl1pPr>
          </a:lstStyle>
          <a:p>
            <a:pPr>
              <a:defRPr/>
            </a:pPr>
            <a:fld id="{7CABE014-A044-45D5-85C4-A39BA4D51A07}" type="slidenum">
              <a:rPr lang="en-US" altLang="ja-JP"/>
              <a:pPr>
                <a:defRPr/>
              </a:pPr>
              <a:t>‹#›</a:t>
            </a:fld>
            <a:endParaRPr lang="en-US" altLang="ja-JP"/>
          </a:p>
        </p:txBody>
      </p:sp>
    </p:spTree>
    <p:extLst>
      <p:ext uri="{BB962C8B-B14F-4D97-AF65-F5344CB8AC3E}">
        <p14:creationId xmlns:p14="http://schemas.microsoft.com/office/powerpoint/2010/main" val="280619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7"/>
          <p:cNvSpPr>
            <a:spLocks noGrp="1" noChangeArrowheads="1"/>
          </p:cNvSpPr>
          <p:nvPr>
            <p:ph type="dt" sz="half" idx="10"/>
          </p:nvPr>
        </p:nvSpPr>
        <p:spPr>
          <a:ln/>
        </p:spPr>
        <p:txBody>
          <a:bodyPr/>
          <a:lstStyle>
            <a:lvl1pPr>
              <a:defRPr/>
            </a:lvl1pPr>
          </a:lstStyle>
          <a:p>
            <a:pPr>
              <a:defRPr/>
            </a:pPr>
            <a:fld id="{7FEB4BA9-22E7-4AFE-9024-D79514724B37}" type="datetime1">
              <a:rPr lang="ja-JP" altLang="en-US" smtClean="0"/>
              <a:t>2016/5/26</a:t>
            </a:fld>
            <a:endParaRPr lang="en-US" altLang="ja-JP"/>
          </a:p>
        </p:txBody>
      </p:sp>
      <p:sp>
        <p:nvSpPr>
          <p:cNvPr id="6"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7" name="Rectangle 69"/>
          <p:cNvSpPr>
            <a:spLocks noGrp="1" noChangeArrowheads="1"/>
          </p:cNvSpPr>
          <p:nvPr>
            <p:ph type="sldNum" sz="quarter" idx="12"/>
          </p:nvPr>
        </p:nvSpPr>
        <p:spPr>
          <a:ln/>
        </p:spPr>
        <p:txBody>
          <a:bodyPr/>
          <a:lstStyle>
            <a:lvl1pPr>
              <a:defRPr/>
            </a:lvl1pPr>
          </a:lstStyle>
          <a:p>
            <a:pPr>
              <a:defRPr/>
            </a:pPr>
            <a:fld id="{EE516E55-FDA1-4D13-A5CB-515A8838B47A}" type="slidenum">
              <a:rPr lang="en-US" altLang="ja-JP"/>
              <a:pPr>
                <a:defRPr/>
              </a:pPr>
              <a:t>‹#›</a:t>
            </a:fld>
            <a:endParaRPr lang="en-US" altLang="ja-JP"/>
          </a:p>
        </p:txBody>
      </p:sp>
    </p:spTree>
    <p:extLst>
      <p:ext uri="{BB962C8B-B14F-4D97-AF65-F5344CB8AC3E}">
        <p14:creationId xmlns:p14="http://schemas.microsoft.com/office/powerpoint/2010/main" val="316620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7"/>
          <p:cNvSpPr>
            <a:spLocks noGrp="1" noChangeArrowheads="1"/>
          </p:cNvSpPr>
          <p:nvPr>
            <p:ph type="dt" sz="half" idx="10"/>
          </p:nvPr>
        </p:nvSpPr>
        <p:spPr>
          <a:ln/>
        </p:spPr>
        <p:txBody>
          <a:bodyPr/>
          <a:lstStyle>
            <a:lvl1pPr>
              <a:defRPr/>
            </a:lvl1pPr>
          </a:lstStyle>
          <a:p>
            <a:pPr>
              <a:defRPr/>
            </a:pPr>
            <a:fld id="{2A918E89-4AB6-4B9B-BC4C-E03D19E93689}" type="datetime1">
              <a:rPr lang="ja-JP" altLang="en-US" smtClean="0"/>
              <a:t>2016/5/26</a:t>
            </a:fld>
            <a:endParaRPr lang="en-US" altLang="ja-JP"/>
          </a:p>
        </p:txBody>
      </p:sp>
      <p:sp>
        <p:nvSpPr>
          <p:cNvPr id="6" name="Rectangle 68"/>
          <p:cNvSpPr>
            <a:spLocks noGrp="1" noChangeArrowheads="1"/>
          </p:cNvSpPr>
          <p:nvPr>
            <p:ph type="ftr" sz="quarter" idx="11"/>
          </p:nvPr>
        </p:nvSpPr>
        <p:spPr>
          <a:ln/>
        </p:spPr>
        <p:txBody>
          <a:bodyPr/>
          <a:lstStyle>
            <a:lvl1pPr>
              <a:defRPr/>
            </a:lvl1pPr>
          </a:lstStyle>
          <a:p>
            <a:pPr>
              <a:defRPr/>
            </a:pPr>
            <a:r>
              <a:rPr lang="ja-JP" altLang="en-US"/>
              <a:t>外国ジャーナリズム</a:t>
            </a:r>
            <a:r>
              <a:rPr lang="en-US" altLang="ja-JP"/>
              <a:t>IIa</a:t>
            </a:r>
          </a:p>
        </p:txBody>
      </p:sp>
      <p:sp>
        <p:nvSpPr>
          <p:cNvPr id="7" name="Rectangle 69"/>
          <p:cNvSpPr>
            <a:spLocks noGrp="1" noChangeArrowheads="1"/>
          </p:cNvSpPr>
          <p:nvPr>
            <p:ph type="sldNum" sz="quarter" idx="12"/>
          </p:nvPr>
        </p:nvSpPr>
        <p:spPr>
          <a:ln/>
        </p:spPr>
        <p:txBody>
          <a:bodyPr/>
          <a:lstStyle>
            <a:lvl1pPr>
              <a:defRPr/>
            </a:lvl1pPr>
          </a:lstStyle>
          <a:p>
            <a:pPr>
              <a:defRPr/>
            </a:pPr>
            <a:fld id="{44D0A7BD-E240-4254-912E-148108A41B1B}" type="slidenum">
              <a:rPr lang="en-US" altLang="ja-JP"/>
              <a:pPr>
                <a:defRPr/>
              </a:pPr>
              <a:t>‹#›</a:t>
            </a:fld>
            <a:endParaRPr lang="en-US" altLang="ja-JP"/>
          </a:p>
        </p:txBody>
      </p:sp>
    </p:spTree>
    <p:extLst>
      <p:ext uri="{BB962C8B-B14F-4D97-AF65-F5344CB8AC3E}">
        <p14:creationId xmlns:p14="http://schemas.microsoft.com/office/powerpoint/2010/main" val="49770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7175" cy="6867525"/>
            <a:chOff x="0" y="0"/>
            <a:chExt cx="5762" cy="4326"/>
          </a:xfrm>
        </p:grpSpPr>
        <p:sp>
          <p:nvSpPr>
            <p:cNvPr id="1032" name="Rectangle 3"/>
            <p:cNvSpPr>
              <a:spLocks noChangeArrowheads="1"/>
            </p:cNvSpPr>
            <p:nvPr userDrawn="1"/>
          </p:nvSpPr>
          <p:spPr bwMode="hidden">
            <a:xfrm>
              <a:off x="0" y="0"/>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3" name="Rectangle 4"/>
            <p:cNvSpPr>
              <a:spLocks noChangeArrowheads="1"/>
            </p:cNvSpPr>
            <p:nvPr userDrawn="1"/>
          </p:nvSpPr>
          <p:spPr bwMode="hidden">
            <a:xfrm>
              <a:off x="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4" name="Rectangle 5"/>
            <p:cNvSpPr>
              <a:spLocks noChangeArrowheads="1"/>
            </p:cNvSpPr>
            <p:nvPr userDrawn="1"/>
          </p:nvSpPr>
          <p:spPr bwMode="hidden">
            <a:xfrm>
              <a:off x="1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5" name="Rectangle 6"/>
            <p:cNvSpPr>
              <a:spLocks noChangeArrowheads="1"/>
            </p:cNvSpPr>
            <p:nvPr userDrawn="1"/>
          </p:nvSpPr>
          <p:spPr bwMode="hidden">
            <a:xfrm>
              <a:off x="2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6" name="Rectangle 7"/>
            <p:cNvSpPr>
              <a:spLocks noChangeArrowheads="1"/>
            </p:cNvSpPr>
            <p:nvPr userDrawn="1"/>
          </p:nvSpPr>
          <p:spPr bwMode="hidden">
            <a:xfrm>
              <a:off x="3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7" name="Rectangle 8"/>
            <p:cNvSpPr>
              <a:spLocks noChangeArrowheads="1"/>
            </p:cNvSpPr>
            <p:nvPr userDrawn="1"/>
          </p:nvSpPr>
          <p:spPr bwMode="hidden">
            <a:xfrm>
              <a:off x="4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8" name="Rectangle 9"/>
            <p:cNvSpPr>
              <a:spLocks noChangeArrowheads="1"/>
            </p:cNvSpPr>
            <p:nvPr userDrawn="1"/>
          </p:nvSpPr>
          <p:spPr bwMode="hidden">
            <a:xfrm>
              <a:off x="5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39" name="Rectangle 10"/>
            <p:cNvSpPr>
              <a:spLocks noChangeArrowheads="1"/>
            </p:cNvSpPr>
            <p:nvPr userDrawn="1"/>
          </p:nvSpPr>
          <p:spPr bwMode="hidden">
            <a:xfrm>
              <a:off x="6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0" name="Rectangle 11"/>
            <p:cNvSpPr>
              <a:spLocks noChangeArrowheads="1"/>
            </p:cNvSpPr>
            <p:nvPr userDrawn="1"/>
          </p:nvSpPr>
          <p:spPr bwMode="hidden">
            <a:xfrm>
              <a:off x="7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1" name="Rectangle 12"/>
            <p:cNvSpPr>
              <a:spLocks noChangeArrowheads="1"/>
            </p:cNvSpPr>
            <p:nvPr userDrawn="1"/>
          </p:nvSpPr>
          <p:spPr bwMode="hidden">
            <a:xfrm>
              <a:off x="8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2" name="Rectangle 13"/>
            <p:cNvSpPr>
              <a:spLocks noChangeArrowheads="1"/>
            </p:cNvSpPr>
            <p:nvPr userDrawn="1"/>
          </p:nvSpPr>
          <p:spPr bwMode="hidden">
            <a:xfrm>
              <a:off x="9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3" name="Rectangle 14"/>
            <p:cNvSpPr>
              <a:spLocks noChangeArrowheads="1"/>
            </p:cNvSpPr>
            <p:nvPr userDrawn="1"/>
          </p:nvSpPr>
          <p:spPr bwMode="hidden">
            <a:xfrm>
              <a:off x="10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4" name="Rectangle 15"/>
            <p:cNvSpPr>
              <a:spLocks noChangeArrowheads="1"/>
            </p:cNvSpPr>
            <p:nvPr userDrawn="1"/>
          </p:nvSpPr>
          <p:spPr bwMode="hidden">
            <a:xfrm>
              <a:off x="11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5" name="Rectangle 16"/>
            <p:cNvSpPr>
              <a:spLocks noChangeArrowheads="1"/>
            </p:cNvSpPr>
            <p:nvPr userDrawn="1"/>
          </p:nvSpPr>
          <p:spPr bwMode="hidden">
            <a:xfrm>
              <a:off x="12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6" name="Rectangle 17"/>
            <p:cNvSpPr>
              <a:spLocks noChangeArrowheads="1"/>
            </p:cNvSpPr>
            <p:nvPr userDrawn="1"/>
          </p:nvSpPr>
          <p:spPr bwMode="hidden">
            <a:xfrm>
              <a:off x="13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7" name="Rectangle 18"/>
            <p:cNvSpPr>
              <a:spLocks noChangeArrowheads="1"/>
            </p:cNvSpPr>
            <p:nvPr userDrawn="1"/>
          </p:nvSpPr>
          <p:spPr bwMode="hidden">
            <a:xfrm>
              <a:off x="144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8" name="Rectangle 19"/>
            <p:cNvSpPr>
              <a:spLocks noChangeArrowheads="1"/>
            </p:cNvSpPr>
            <p:nvPr userDrawn="1"/>
          </p:nvSpPr>
          <p:spPr bwMode="hidden">
            <a:xfrm>
              <a:off x="15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49" name="Rectangle 20"/>
            <p:cNvSpPr>
              <a:spLocks noChangeArrowheads="1"/>
            </p:cNvSpPr>
            <p:nvPr userDrawn="1"/>
          </p:nvSpPr>
          <p:spPr bwMode="hidden">
            <a:xfrm>
              <a:off x="16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0" name="Rectangle 21"/>
            <p:cNvSpPr>
              <a:spLocks noChangeArrowheads="1"/>
            </p:cNvSpPr>
            <p:nvPr userDrawn="1"/>
          </p:nvSpPr>
          <p:spPr bwMode="hidden">
            <a:xfrm>
              <a:off x="17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1" name="Rectangle 22"/>
            <p:cNvSpPr>
              <a:spLocks noChangeArrowheads="1"/>
            </p:cNvSpPr>
            <p:nvPr userDrawn="1"/>
          </p:nvSpPr>
          <p:spPr bwMode="hidden">
            <a:xfrm>
              <a:off x="18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2" name="Rectangle 23"/>
            <p:cNvSpPr>
              <a:spLocks noChangeArrowheads="1"/>
            </p:cNvSpPr>
            <p:nvPr userDrawn="1"/>
          </p:nvSpPr>
          <p:spPr bwMode="hidden">
            <a:xfrm>
              <a:off x="19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3" name="Rectangle 24"/>
            <p:cNvSpPr>
              <a:spLocks noChangeArrowheads="1"/>
            </p:cNvSpPr>
            <p:nvPr userDrawn="1"/>
          </p:nvSpPr>
          <p:spPr bwMode="hidden">
            <a:xfrm>
              <a:off x="201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4" name="Rectangle 25"/>
            <p:cNvSpPr>
              <a:spLocks noChangeArrowheads="1"/>
            </p:cNvSpPr>
            <p:nvPr userDrawn="1"/>
          </p:nvSpPr>
          <p:spPr bwMode="hidden">
            <a:xfrm>
              <a:off x="21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5" name="Rectangle 26"/>
            <p:cNvSpPr>
              <a:spLocks noChangeArrowheads="1"/>
            </p:cNvSpPr>
            <p:nvPr userDrawn="1"/>
          </p:nvSpPr>
          <p:spPr bwMode="hidden">
            <a:xfrm>
              <a:off x="22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6" name="Rectangle 27"/>
            <p:cNvSpPr>
              <a:spLocks noChangeArrowheads="1"/>
            </p:cNvSpPr>
            <p:nvPr userDrawn="1"/>
          </p:nvSpPr>
          <p:spPr bwMode="hidden">
            <a:xfrm>
              <a:off x="23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7" name="Rectangle 28"/>
            <p:cNvSpPr>
              <a:spLocks noChangeArrowheads="1"/>
            </p:cNvSpPr>
            <p:nvPr userDrawn="1"/>
          </p:nvSpPr>
          <p:spPr bwMode="hidden">
            <a:xfrm>
              <a:off x="24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8" name="Rectangle 29"/>
            <p:cNvSpPr>
              <a:spLocks noChangeArrowheads="1"/>
            </p:cNvSpPr>
            <p:nvPr userDrawn="1"/>
          </p:nvSpPr>
          <p:spPr bwMode="hidden">
            <a:xfrm>
              <a:off x="24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59" name="Rectangle 30"/>
            <p:cNvSpPr>
              <a:spLocks noChangeArrowheads="1"/>
            </p:cNvSpPr>
            <p:nvPr userDrawn="1"/>
          </p:nvSpPr>
          <p:spPr bwMode="hidden">
            <a:xfrm>
              <a:off x="25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0" name="Rectangle 31"/>
            <p:cNvSpPr>
              <a:spLocks noChangeArrowheads="1"/>
            </p:cNvSpPr>
            <p:nvPr userDrawn="1"/>
          </p:nvSpPr>
          <p:spPr bwMode="hidden">
            <a:xfrm>
              <a:off x="26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1" name="Rectangle 32"/>
            <p:cNvSpPr>
              <a:spLocks noChangeArrowheads="1"/>
            </p:cNvSpPr>
            <p:nvPr userDrawn="1"/>
          </p:nvSpPr>
          <p:spPr bwMode="hidden">
            <a:xfrm>
              <a:off x="27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2" name="Rectangle 33"/>
            <p:cNvSpPr>
              <a:spLocks noChangeArrowheads="1"/>
            </p:cNvSpPr>
            <p:nvPr userDrawn="1"/>
          </p:nvSpPr>
          <p:spPr bwMode="hidden">
            <a:xfrm>
              <a:off x="28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3" name="Rectangle 34"/>
            <p:cNvSpPr>
              <a:spLocks noChangeArrowheads="1"/>
            </p:cNvSpPr>
            <p:nvPr userDrawn="1"/>
          </p:nvSpPr>
          <p:spPr bwMode="hidden">
            <a:xfrm>
              <a:off x="29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4" name="Rectangle 35"/>
            <p:cNvSpPr>
              <a:spLocks noChangeArrowheads="1"/>
            </p:cNvSpPr>
            <p:nvPr userDrawn="1"/>
          </p:nvSpPr>
          <p:spPr bwMode="hidden">
            <a:xfrm>
              <a:off x="30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5" name="Rectangle 36"/>
            <p:cNvSpPr>
              <a:spLocks noChangeArrowheads="1"/>
            </p:cNvSpPr>
            <p:nvPr userDrawn="1"/>
          </p:nvSpPr>
          <p:spPr bwMode="hidden">
            <a:xfrm>
              <a:off x="31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6" name="Rectangle 37"/>
            <p:cNvSpPr>
              <a:spLocks noChangeArrowheads="1"/>
            </p:cNvSpPr>
            <p:nvPr userDrawn="1"/>
          </p:nvSpPr>
          <p:spPr bwMode="hidden">
            <a:xfrm>
              <a:off x="32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7" name="Rectangle 38"/>
            <p:cNvSpPr>
              <a:spLocks noChangeArrowheads="1"/>
            </p:cNvSpPr>
            <p:nvPr userDrawn="1"/>
          </p:nvSpPr>
          <p:spPr bwMode="hidden">
            <a:xfrm>
              <a:off x="336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8" name="Rectangle 39"/>
            <p:cNvSpPr>
              <a:spLocks noChangeArrowheads="1"/>
            </p:cNvSpPr>
            <p:nvPr userDrawn="1"/>
          </p:nvSpPr>
          <p:spPr bwMode="hidden">
            <a:xfrm>
              <a:off x="345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69" name="Rectangle 40"/>
            <p:cNvSpPr>
              <a:spLocks noChangeArrowheads="1"/>
            </p:cNvSpPr>
            <p:nvPr userDrawn="1"/>
          </p:nvSpPr>
          <p:spPr bwMode="hidden">
            <a:xfrm>
              <a:off x="355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0" name="Rectangle 41"/>
            <p:cNvSpPr>
              <a:spLocks noChangeArrowheads="1"/>
            </p:cNvSpPr>
            <p:nvPr userDrawn="1"/>
          </p:nvSpPr>
          <p:spPr bwMode="hidden">
            <a:xfrm>
              <a:off x="364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1" name="Rectangle 42"/>
            <p:cNvSpPr>
              <a:spLocks noChangeArrowheads="1"/>
            </p:cNvSpPr>
            <p:nvPr userDrawn="1"/>
          </p:nvSpPr>
          <p:spPr bwMode="hidden">
            <a:xfrm>
              <a:off x="374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2" name="Rectangle 43"/>
            <p:cNvSpPr>
              <a:spLocks noChangeArrowheads="1"/>
            </p:cNvSpPr>
            <p:nvPr userDrawn="1"/>
          </p:nvSpPr>
          <p:spPr bwMode="hidden">
            <a:xfrm>
              <a:off x="384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3" name="Rectangle 44"/>
            <p:cNvSpPr>
              <a:spLocks noChangeArrowheads="1"/>
            </p:cNvSpPr>
            <p:nvPr userDrawn="1"/>
          </p:nvSpPr>
          <p:spPr bwMode="hidden">
            <a:xfrm>
              <a:off x="393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4" name="Rectangle 45"/>
            <p:cNvSpPr>
              <a:spLocks noChangeArrowheads="1"/>
            </p:cNvSpPr>
            <p:nvPr userDrawn="1"/>
          </p:nvSpPr>
          <p:spPr bwMode="hidden">
            <a:xfrm>
              <a:off x="403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5" name="Rectangle 46"/>
            <p:cNvSpPr>
              <a:spLocks noChangeArrowheads="1"/>
            </p:cNvSpPr>
            <p:nvPr userDrawn="1"/>
          </p:nvSpPr>
          <p:spPr bwMode="hidden">
            <a:xfrm>
              <a:off x="412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6" name="Rectangle 47"/>
            <p:cNvSpPr>
              <a:spLocks noChangeArrowheads="1"/>
            </p:cNvSpPr>
            <p:nvPr userDrawn="1"/>
          </p:nvSpPr>
          <p:spPr bwMode="hidden">
            <a:xfrm>
              <a:off x="422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7" name="Rectangle 48"/>
            <p:cNvSpPr>
              <a:spLocks noChangeArrowheads="1"/>
            </p:cNvSpPr>
            <p:nvPr userDrawn="1"/>
          </p:nvSpPr>
          <p:spPr bwMode="hidden">
            <a:xfrm>
              <a:off x="432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8" name="Rectangle 49"/>
            <p:cNvSpPr>
              <a:spLocks noChangeArrowheads="1"/>
            </p:cNvSpPr>
            <p:nvPr userDrawn="1"/>
          </p:nvSpPr>
          <p:spPr bwMode="hidden">
            <a:xfrm>
              <a:off x="441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79" name="Rectangle 50"/>
            <p:cNvSpPr>
              <a:spLocks noChangeArrowheads="1"/>
            </p:cNvSpPr>
            <p:nvPr userDrawn="1"/>
          </p:nvSpPr>
          <p:spPr bwMode="hidden">
            <a:xfrm>
              <a:off x="451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0" name="Rectangle 51"/>
            <p:cNvSpPr>
              <a:spLocks noChangeArrowheads="1"/>
            </p:cNvSpPr>
            <p:nvPr userDrawn="1"/>
          </p:nvSpPr>
          <p:spPr bwMode="hidden">
            <a:xfrm>
              <a:off x="460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1" name="Rectangle 52"/>
            <p:cNvSpPr>
              <a:spLocks noChangeArrowheads="1"/>
            </p:cNvSpPr>
            <p:nvPr userDrawn="1"/>
          </p:nvSpPr>
          <p:spPr bwMode="hidden">
            <a:xfrm>
              <a:off x="470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2" name="Rectangle 53"/>
            <p:cNvSpPr>
              <a:spLocks noChangeArrowheads="1"/>
            </p:cNvSpPr>
            <p:nvPr userDrawn="1"/>
          </p:nvSpPr>
          <p:spPr bwMode="hidden">
            <a:xfrm>
              <a:off x="480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3" name="Rectangle 54"/>
            <p:cNvSpPr>
              <a:spLocks noChangeArrowheads="1"/>
            </p:cNvSpPr>
            <p:nvPr userDrawn="1"/>
          </p:nvSpPr>
          <p:spPr bwMode="hidden">
            <a:xfrm>
              <a:off x="489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4" name="Rectangle 55"/>
            <p:cNvSpPr>
              <a:spLocks noChangeArrowheads="1"/>
            </p:cNvSpPr>
            <p:nvPr userDrawn="1"/>
          </p:nvSpPr>
          <p:spPr bwMode="hidden">
            <a:xfrm>
              <a:off x="499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5" name="Rectangle 56"/>
            <p:cNvSpPr>
              <a:spLocks noChangeArrowheads="1"/>
            </p:cNvSpPr>
            <p:nvPr userDrawn="1"/>
          </p:nvSpPr>
          <p:spPr bwMode="hidden">
            <a:xfrm>
              <a:off x="508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6" name="Rectangle 57"/>
            <p:cNvSpPr>
              <a:spLocks noChangeArrowheads="1"/>
            </p:cNvSpPr>
            <p:nvPr userDrawn="1"/>
          </p:nvSpPr>
          <p:spPr bwMode="hidden">
            <a:xfrm>
              <a:off x="518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7" name="Rectangle 58"/>
            <p:cNvSpPr>
              <a:spLocks noChangeArrowheads="1"/>
            </p:cNvSpPr>
            <p:nvPr userDrawn="1"/>
          </p:nvSpPr>
          <p:spPr bwMode="hidden">
            <a:xfrm>
              <a:off x="5280"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8" name="Rectangle 59"/>
            <p:cNvSpPr>
              <a:spLocks noChangeArrowheads="1"/>
            </p:cNvSpPr>
            <p:nvPr userDrawn="1"/>
          </p:nvSpPr>
          <p:spPr bwMode="hidden">
            <a:xfrm>
              <a:off x="5376"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89" name="Rectangle 60"/>
            <p:cNvSpPr>
              <a:spLocks noChangeArrowheads="1"/>
            </p:cNvSpPr>
            <p:nvPr userDrawn="1"/>
          </p:nvSpPr>
          <p:spPr bwMode="hidden">
            <a:xfrm>
              <a:off x="5472"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90" name="Rectangle 61"/>
            <p:cNvSpPr>
              <a:spLocks noChangeArrowheads="1"/>
            </p:cNvSpPr>
            <p:nvPr userDrawn="1"/>
          </p:nvSpPr>
          <p:spPr bwMode="hidden">
            <a:xfrm>
              <a:off x="5568"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91" name="Rectangle 62"/>
            <p:cNvSpPr>
              <a:spLocks noChangeArrowheads="1"/>
            </p:cNvSpPr>
            <p:nvPr userDrawn="1"/>
          </p:nvSpPr>
          <p:spPr bwMode="hidden">
            <a:xfrm>
              <a:off x="5664" y="6"/>
              <a:ext cx="48" cy="432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92" name="Rectangle 63"/>
            <p:cNvSpPr>
              <a:spLocks noChangeArrowheads="1"/>
            </p:cNvSpPr>
            <p:nvPr userDrawn="1"/>
          </p:nvSpPr>
          <p:spPr bwMode="hidden">
            <a:xfrm>
              <a:off x="431" y="0"/>
              <a:ext cx="5331" cy="4320"/>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sp>
          <p:nvSpPr>
            <p:cNvPr id="1093" name="Rectangle 64"/>
            <p:cNvSpPr>
              <a:spLocks noChangeArrowheads="1"/>
            </p:cNvSpPr>
            <p:nvPr userDrawn="1"/>
          </p:nvSpPr>
          <p:spPr bwMode="blackGray">
            <a:xfrm>
              <a:off x="0" y="1081"/>
              <a:ext cx="4378" cy="47"/>
            </a:xfrm>
            <a:prstGeom prst="rect">
              <a:avLst/>
            </a:prstGeom>
            <a:solidFill>
              <a:schemeClr val="hlink">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endParaRPr lang="ja-JP" altLang="en-US"/>
            </a:p>
          </p:txBody>
        </p:sp>
      </p:grpSp>
      <p:sp>
        <p:nvSpPr>
          <p:cNvPr id="1027" name="Rectangle 65"/>
          <p:cNvSpPr>
            <a:spLocks noGrp="1" noChangeArrowheads="1"/>
          </p:cNvSpPr>
          <p:nvPr>
            <p:ph type="title"/>
          </p:nvPr>
        </p:nvSpPr>
        <p:spPr bwMode="auto">
          <a:xfrm>
            <a:off x="871538" y="192088"/>
            <a:ext cx="81629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spAutoFit/>
          </a:bodyPr>
          <a:lstStyle/>
          <a:p>
            <a:pPr lvl="0"/>
            <a:r>
              <a:rPr lang="ja-JP" altLang="en-US" smtClean="0"/>
              <a:t>マスタ タイトルの書式設定</a:t>
            </a:r>
          </a:p>
        </p:txBody>
      </p:sp>
      <p:sp>
        <p:nvSpPr>
          <p:cNvPr id="1028" name="Rectangle 66"/>
          <p:cNvSpPr>
            <a:spLocks noGrp="1" noChangeArrowheads="1"/>
          </p:cNvSpPr>
          <p:nvPr>
            <p:ph type="body" idx="1"/>
          </p:nvPr>
        </p:nvSpPr>
        <p:spPr bwMode="auto">
          <a:xfrm>
            <a:off x="912813" y="1905000"/>
            <a:ext cx="811053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63" name="Rectangle 67"/>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pPr>
              <a:defRPr/>
            </a:pPr>
            <a:fld id="{7D587E47-2EB2-413B-8BCC-79111AB7AB11}" type="datetime1">
              <a:rPr lang="ja-JP" altLang="en-US" smtClean="0"/>
              <a:t>2016/5/26</a:t>
            </a:fld>
            <a:endParaRPr lang="en-US" altLang="ja-JP"/>
          </a:p>
        </p:txBody>
      </p:sp>
      <p:sp>
        <p:nvSpPr>
          <p:cNvPr id="4164" name="Rectangle 68"/>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pPr>
              <a:defRPr/>
            </a:pPr>
            <a:r>
              <a:rPr lang="ja-JP" altLang="en-US"/>
              <a:t>外国ジャーナリズム</a:t>
            </a:r>
            <a:r>
              <a:rPr lang="en-US" altLang="ja-JP"/>
              <a:t>IIa</a:t>
            </a:r>
          </a:p>
        </p:txBody>
      </p:sp>
      <p:sp>
        <p:nvSpPr>
          <p:cNvPr id="4165" name="Rectangle 69"/>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pPr>
              <a:defRPr/>
            </a:pPr>
            <a:fld id="{D391ECF4-5B84-4DF8-858E-7FE2CCA7FF2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966"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3964" r:id="rId12"/>
    <p:sldLayoutId id="2147483965" r:id="rId13"/>
  </p:sldLayoutIdLst>
  <p:hf sldNum="0" hd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Verdan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1"/>
        </a:buClr>
        <a:buSzPct val="85000"/>
        <a:buChar char="•"/>
        <a:defRPr kumimoji="1" sz="2000">
          <a:solidFill>
            <a:schemeClr val="tx1"/>
          </a:solidFill>
          <a:latin typeface="+mn-lt"/>
          <a:ea typeface="+mn-ea"/>
        </a:defRPr>
      </a:lvl5pPr>
      <a:lvl6pPr marL="2514600" indent="-228600" algn="l" rtl="0" fontAlgn="base">
        <a:spcBef>
          <a:spcPct val="20000"/>
        </a:spcBef>
        <a:spcAft>
          <a:spcPct val="0"/>
        </a:spcAft>
        <a:buClr>
          <a:schemeClr val="tx1"/>
        </a:buClr>
        <a:buSzPct val="85000"/>
        <a:buChar char="•"/>
        <a:defRPr kumimoji="1" sz="2000">
          <a:solidFill>
            <a:schemeClr val="tx1"/>
          </a:solidFill>
          <a:latin typeface="+mn-lt"/>
          <a:ea typeface="+mn-ea"/>
        </a:defRPr>
      </a:lvl6pPr>
      <a:lvl7pPr marL="2971800" indent="-228600" algn="l" rtl="0" fontAlgn="base">
        <a:spcBef>
          <a:spcPct val="20000"/>
        </a:spcBef>
        <a:spcAft>
          <a:spcPct val="0"/>
        </a:spcAft>
        <a:buClr>
          <a:schemeClr val="tx1"/>
        </a:buClr>
        <a:buSzPct val="85000"/>
        <a:buChar char="•"/>
        <a:defRPr kumimoji="1" sz="2000">
          <a:solidFill>
            <a:schemeClr val="tx1"/>
          </a:solidFill>
          <a:latin typeface="+mn-lt"/>
          <a:ea typeface="+mn-ea"/>
        </a:defRPr>
      </a:lvl7pPr>
      <a:lvl8pPr marL="3429000" indent="-228600" algn="l" rtl="0" fontAlgn="base">
        <a:spcBef>
          <a:spcPct val="20000"/>
        </a:spcBef>
        <a:spcAft>
          <a:spcPct val="0"/>
        </a:spcAft>
        <a:buClr>
          <a:schemeClr val="tx1"/>
        </a:buClr>
        <a:buSzPct val="85000"/>
        <a:buChar char="•"/>
        <a:defRPr kumimoji="1" sz="2000">
          <a:solidFill>
            <a:schemeClr val="tx1"/>
          </a:solidFill>
          <a:latin typeface="+mn-lt"/>
          <a:ea typeface="+mn-ea"/>
        </a:defRPr>
      </a:lvl8pPr>
      <a:lvl9pPr marL="3886200" indent="-228600" algn="l" rtl="0" fontAlgn="base">
        <a:spcBef>
          <a:spcPct val="20000"/>
        </a:spcBef>
        <a:spcAft>
          <a:spcPct val="0"/>
        </a:spcAft>
        <a:buClr>
          <a:schemeClr val="tx1"/>
        </a:buClr>
        <a:buSzPct val="85000"/>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dnotice.org.u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95288" y="1949450"/>
            <a:ext cx="8062912" cy="1174750"/>
          </a:xfrm>
        </p:spPr>
        <p:txBody>
          <a:bodyPr/>
          <a:lstStyle/>
          <a:p>
            <a:pPr eaLnBrk="1" hangingPunct="1"/>
            <a:r>
              <a:rPr lang="ja-JP" altLang="en-US" sz="4000" dirty="0" smtClean="0"/>
              <a:t>外国ジャーナリズム</a:t>
            </a:r>
            <a:r>
              <a:rPr lang="en-US" altLang="ja-JP" sz="4000" dirty="0" err="1" smtClean="0"/>
              <a:t>IIa</a:t>
            </a:r>
            <a:r>
              <a:rPr lang="en-US" altLang="ja-JP" sz="4000" dirty="0" smtClean="0"/>
              <a:t> </a:t>
            </a:r>
            <a:r>
              <a:rPr lang="ja-JP" altLang="en-US" sz="4000" dirty="0" smtClean="0"/>
              <a:t>　　　　　</a:t>
            </a:r>
            <a:br>
              <a:rPr lang="ja-JP" altLang="en-US" sz="4000" dirty="0" smtClean="0"/>
            </a:br>
            <a:r>
              <a:rPr lang="ja-JP" altLang="en-US" sz="3100" dirty="0" smtClean="0"/>
              <a:t>－イギリスのジャーナリズム</a:t>
            </a:r>
            <a:r>
              <a:rPr lang="en-US" altLang="ja-JP" sz="3100" dirty="0" smtClean="0"/>
              <a:t>(3)</a:t>
            </a:r>
          </a:p>
        </p:txBody>
      </p:sp>
      <p:sp>
        <p:nvSpPr>
          <p:cNvPr id="6147" name="Rectangle 3"/>
          <p:cNvSpPr>
            <a:spLocks noGrp="1" noChangeArrowheads="1"/>
          </p:cNvSpPr>
          <p:nvPr>
            <p:ph type="subTitle" idx="1"/>
          </p:nvPr>
        </p:nvSpPr>
        <p:spPr>
          <a:xfrm>
            <a:off x="2124075" y="3860800"/>
            <a:ext cx="6624638" cy="2114550"/>
          </a:xfrm>
        </p:spPr>
        <p:txBody>
          <a:bodyPr/>
          <a:lstStyle/>
          <a:p>
            <a:pPr eaLnBrk="1" hangingPunct="1"/>
            <a:r>
              <a:rPr lang="ja-JP" altLang="en-US" dirty="0" smtClean="0"/>
              <a:t>    大衆紙</a:t>
            </a:r>
            <a:r>
              <a:rPr lang="ja-JP" altLang="en-US" dirty="0" smtClean="0"/>
              <a:t>の登場から戦後へ</a:t>
            </a:r>
          </a:p>
          <a:p>
            <a:pPr eaLnBrk="1" hangingPunct="1"/>
            <a:endParaRPr lang="en-US" altLang="ja-JP" dirty="0" smtClean="0"/>
          </a:p>
        </p:txBody>
      </p:sp>
      <p:sp>
        <p:nvSpPr>
          <p:cNvPr id="6148"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71538" y="854075"/>
            <a:ext cx="8162925" cy="769938"/>
          </a:xfrm>
        </p:spPr>
        <p:txBody>
          <a:bodyPr/>
          <a:lstStyle/>
          <a:p>
            <a:r>
              <a:rPr lang="en-US" altLang="ja-JP" smtClean="0"/>
              <a:t>1960-70</a:t>
            </a:r>
            <a:r>
              <a:rPr lang="ja-JP" altLang="en-US" smtClean="0"/>
              <a:t>年代の動向</a:t>
            </a:r>
          </a:p>
        </p:txBody>
      </p:sp>
      <p:sp>
        <p:nvSpPr>
          <p:cNvPr id="22531" name="Rectangle 3"/>
          <p:cNvSpPr>
            <a:spLocks noGrp="1" noChangeArrowheads="1"/>
          </p:cNvSpPr>
          <p:nvPr>
            <p:ph type="body" idx="1"/>
          </p:nvPr>
        </p:nvSpPr>
        <p:spPr/>
        <p:txBody>
          <a:bodyPr/>
          <a:lstStyle/>
          <a:p>
            <a:pPr marL="457200" indent="-457200">
              <a:lnSpc>
                <a:spcPct val="90000"/>
              </a:lnSpc>
            </a:pPr>
            <a:r>
              <a:rPr lang="ja-JP" altLang="en-US" smtClean="0"/>
              <a:t>新聞の廃刊相次ぐ</a:t>
            </a:r>
          </a:p>
          <a:p>
            <a:pPr marL="457200" indent="-457200">
              <a:lnSpc>
                <a:spcPct val="90000"/>
              </a:lnSpc>
            </a:pPr>
            <a:r>
              <a:rPr lang="ja-JP" altLang="en-US" smtClean="0"/>
              <a:t>小切手ジャーナリズム</a:t>
            </a:r>
          </a:p>
          <a:p>
            <a:pPr marL="1027113" lvl="1" indent="-455613">
              <a:lnSpc>
                <a:spcPct val="90000"/>
              </a:lnSpc>
            </a:pPr>
            <a:r>
              <a:rPr lang="en-US" altLang="ja-JP" smtClean="0"/>
              <a:t>1963</a:t>
            </a:r>
            <a:r>
              <a:rPr lang="ja-JP" altLang="en-US" smtClean="0"/>
              <a:t>：プロヒューモ事件</a:t>
            </a:r>
          </a:p>
          <a:p>
            <a:pPr marL="1370013" lvl="2">
              <a:lnSpc>
                <a:spcPct val="90000"/>
              </a:lnSpc>
            </a:pPr>
            <a:r>
              <a:rPr lang="ja-JP" altLang="en-US" smtClean="0"/>
              <a:t>大衆紙のセンセーショナリズム</a:t>
            </a:r>
          </a:p>
          <a:p>
            <a:pPr marL="457200" indent="-457200">
              <a:lnSpc>
                <a:spcPct val="90000"/>
              </a:lnSpc>
            </a:pPr>
            <a:r>
              <a:rPr lang="ja-JP" altLang="en-US" smtClean="0"/>
              <a:t>トムソンのタイムズ買収：</a:t>
            </a:r>
            <a:r>
              <a:rPr lang="en-US" altLang="ja-JP" smtClean="0"/>
              <a:t>1966</a:t>
            </a:r>
          </a:p>
          <a:p>
            <a:pPr marL="457200" indent="-457200">
              <a:lnSpc>
                <a:spcPct val="90000"/>
              </a:lnSpc>
            </a:pPr>
            <a:r>
              <a:rPr lang="ja-JP" altLang="en-US" smtClean="0"/>
              <a:t>マードックの上陸</a:t>
            </a:r>
          </a:p>
          <a:p>
            <a:pPr marL="1027113" lvl="1" indent="-455613">
              <a:lnSpc>
                <a:spcPct val="90000"/>
              </a:lnSpc>
            </a:pPr>
            <a:r>
              <a:rPr lang="en-US" altLang="ja-JP" smtClean="0"/>
              <a:t>1969 News of the World/Sun</a:t>
            </a:r>
            <a:r>
              <a:rPr lang="ja-JP" altLang="en-US" smtClean="0"/>
              <a:t>　を買収</a:t>
            </a:r>
          </a:p>
          <a:p>
            <a:pPr marL="457200" indent="-457200">
              <a:lnSpc>
                <a:spcPct val="90000"/>
              </a:lnSpc>
            </a:pPr>
            <a:r>
              <a:rPr lang="ja-JP" altLang="en-US" smtClean="0"/>
              <a:t>技術革新の導入（ＣＴＳ）</a:t>
            </a:r>
          </a:p>
        </p:txBody>
      </p:sp>
      <p:sp>
        <p:nvSpPr>
          <p:cNvPr id="2" name="フッター プレースホルダー 1"/>
          <p:cNvSpPr>
            <a:spLocks noGrp="1"/>
          </p:cNvSpPr>
          <p:nvPr>
            <p:ph type="ftr" sz="quarter" idx="11"/>
          </p:nvPr>
        </p:nvSpPr>
        <p:spPr/>
        <p:txBody>
          <a:bodyPr/>
          <a:lstStyle/>
          <a:p>
            <a:pPr>
              <a:defRPr/>
            </a:pPr>
            <a:r>
              <a:rPr lang="ja-JP" altLang="en-US" smtClean="0"/>
              <a:t>外国ジャーナリズム</a:t>
            </a:r>
            <a:r>
              <a:rPr lang="en-US" altLang="ja-JP" smtClean="0"/>
              <a:t>IIa</a:t>
            </a:r>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ja-JP" smtClean="0"/>
              <a:t>concentrationof press ownership</a:t>
            </a:r>
          </a:p>
        </p:txBody>
      </p:sp>
      <p:sp>
        <p:nvSpPr>
          <p:cNvPr id="23555" name="Rectangle 3"/>
          <p:cNvSpPr>
            <a:spLocks noGrp="1" noChangeArrowheads="1"/>
          </p:cNvSpPr>
          <p:nvPr>
            <p:ph type="body" idx="1"/>
          </p:nvPr>
        </p:nvSpPr>
        <p:spPr>
          <a:xfrm>
            <a:off x="1066800" y="2060575"/>
            <a:ext cx="7772400" cy="4156075"/>
          </a:xfrm>
        </p:spPr>
        <p:txBody>
          <a:bodyPr/>
          <a:lstStyle/>
          <a:p>
            <a:pPr eaLnBrk="1" hangingPunct="1">
              <a:lnSpc>
                <a:spcPct val="90000"/>
              </a:lnSpc>
            </a:pPr>
            <a:r>
              <a:rPr lang="ja-JP" altLang="en-US" sz="2800" smtClean="0"/>
              <a:t>新聞所有の集中化の問題おこる</a:t>
            </a:r>
          </a:p>
          <a:p>
            <a:pPr eaLnBrk="1" hangingPunct="1">
              <a:lnSpc>
                <a:spcPct val="90000"/>
              </a:lnSpc>
            </a:pPr>
            <a:r>
              <a:rPr lang="en-US" altLang="ja-JP" sz="2800" smtClean="0"/>
              <a:t>Royal Commission on the Press</a:t>
            </a:r>
          </a:p>
          <a:p>
            <a:pPr eaLnBrk="1" hangingPunct="1">
              <a:lnSpc>
                <a:spcPct val="90000"/>
              </a:lnSpc>
            </a:pPr>
            <a:r>
              <a:rPr lang="ja-JP" altLang="en-US" sz="2800" smtClean="0"/>
              <a:t>独自の監視機関の設置を勧告</a:t>
            </a:r>
          </a:p>
          <a:p>
            <a:pPr eaLnBrk="1" hangingPunct="1">
              <a:lnSpc>
                <a:spcPct val="90000"/>
              </a:lnSpc>
              <a:buFont typeface="Wingdings" pitchFamily="2" charset="2"/>
              <a:buNone/>
            </a:pPr>
            <a:r>
              <a:rPr lang="ja-JP" altLang="en-US" sz="2800" smtClean="0"/>
              <a:t>　→新聞総評議会（</a:t>
            </a:r>
            <a:r>
              <a:rPr lang="en-US" altLang="ja-JP" sz="2800" smtClean="0"/>
              <a:t>General Council of the Press</a:t>
            </a:r>
            <a:r>
              <a:rPr lang="ja-JP" altLang="en-US" sz="2800" smtClean="0"/>
              <a:t>）</a:t>
            </a:r>
            <a:r>
              <a:rPr lang="en-US" altLang="ja-JP" sz="2800" smtClean="0"/>
              <a:t>1953</a:t>
            </a:r>
            <a:r>
              <a:rPr lang="ja-JP" altLang="en-US" sz="2800" smtClean="0"/>
              <a:t>年創立⇒その後、廃止</a:t>
            </a:r>
          </a:p>
          <a:p>
            <a:pPr eaLnBrk="1" hangingPunct="1">
              <a:lnSpc>
                <a:spcPct val="90000"/>
              </a:lnSpc>
            </a:pPr>
            <a:r>
              <a:rPr lang="ja-JP" altLang="en-US" sz="2800" smtClean="0"/>
              <a:t>第二次新聞に関する王立委員会　設置　</a:t>
            </a:r>
            <a:r>
              <a:rPr lang="en-US" altLang="ja-JP" sz="2800" smtClean="0"/>
              <a:t>1961-62 Shawcross</a:t>
            </a:r>
          </a:p>
          <a:p>
            <a:pPr eaLnBrk="1" hangingPunct="1">
              <a:lnSpc>
                <a:spcPct val="90000"/>
              </a:lnSpc>
            </a:pPr>
            <a:r>
              <a:rPr lang="ja-JP" altLang="en-US" sz="2800" smtClean="0"/>
              <a:t>第三次新聞に関する王立委員会設置　</a:t>
            </a:r>
            <a:r>
              <a:rPr lang="en-US" altLang="ja-JP" sz="2800" smtClean="0"/>
              <a:t>1974-77</a:t>
            </a:r>
            <a:r>
              <a:rPr lang="ja-JP" altLang="en-US" sz="2800" smtClean="0"/>
              <a:t>　</a:t>
            </a:r>
            <a:r>
              <a:rPr lang="en-US" altLang="ja-JP" sz="2800" smtClean="0"/>
              <a:t>McGregor</a:t>
            </a:r>
            <a:r>
              <a:rPr lang="ja-JP" altLang="en-US" sz="2800" smtClean="0"/>
              <a:t>委員会</a:t>
            </a:r>
          </a:p>
        </p:txBody>
      </p:sp>
      <p:sp>
        <p:nvSpPr>
          <p:cNvPr id="23556"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66800" y="500063"/>
            <a:ext cx="7086600" cy="857250"/>
          </a:xfrm>
        </p:spPr>
        <p:txBody>
          <a:bodyPr/>
          <a:lstStyle/>
          <a:p>
            <a:pPr eaLnBrk="1" hangingPunct="1"/>
            <a:r>
              <a:rPr lang="en-US" altLang="ja-JP" sz="4000" smtClean="0"/>
              <a:t>『</a:t>
            </a:r>
            <a:r>
              <a:rPr lang="ja-JP" altLang="en-US" sz="4000" smtClean="0"/>
              <a:t>タイムズ</a:t>
            </a:r>
            <a:r>
              <a:rPr lang="en-US" altLang="ja-JP" sz="4000" smtClean="0"/>
              <a:t>』</a:t>
            </a:r>
            <a:r>
              <a:rPr lang="ja-JP" altLang="en-US" sz="4000" smtClean="0"/>
              <a:t>の変貌</a:t>
            </a:r>
            <a:endParaRPr lang="ja-JP" altLang="en-US" smtClean="0"/>
          </a:p>
        </p:txBody>
      </p:sp>
      <p:sp>
        <p:nvSpPr>
          <p:cNvPr id="24579" name="Rectangle 3"/>
          <p:cNvSpPr>
            <a:spLocks noGrp="1" noChangeArrowheads="1"/>
          </p:cNvSpPr>
          <p:nvPr>
            <p:ph type="body" idx="1"/>
          </p:nvPr>
        </p:nvSpPr>
        <p:spPr>
          <a:xfrm>
            <a:off x="684213" y="2362200"/>
            <a:ext cx="8154987" cy="3854450"/>
          </a:xfrm>
        </p:spPr>
        <p:txBody>
          <a:bodyPr/>
          <a:lstStyle/>
          <a:p>
            <a:pPr eaLnBrk="1" hangingPunct="1">
              <a:lnSpc>
                <a:spcPct val="80000"/>
              </a:lnSpc>
            </a:pPr>
            <a:r>
              <a:rPr lang="en-US" altLang="ja-JP" sz="2800" smtClean="0"/>
              <a:t>Walter→Northcliffe(1908)→G.Astor(1922)</a:t>
            </a:r>
          </a:p>
          <a:p>
            <a:pPr eaLnBrk="1" hangingPunct="1">
              <a:lnSpc>
                <a:spcPct val="80000"/>
              </a:lnSpc>
            </a:pPr>
            <a:r>
              <a:rPr lang="en-US" altLang="ja-JP" sz="2800" smtClean="0"/>
              <a:t>1966</a:t>
            </a:r>
            <a:r>
              <a:rPr lang="ja-JP" altLang="en-US" sz="2800" smtClean="0"/>
              <a:t>年、トムソンに買収される　　</a:t>
            </a:r>
          </a:p>
          <a:p>
            <a:pPr eaLnBrk="1" hangingPunct="1">
              <a:lnSpc>
                <a:spcPct val="80000"/>
              </a:lnSpc>
            </a:pPr>
            <a:r>
              <a:rPr lang="en-US" altLang="ja-JP" sz="2800" smtClean="0"/>
              <a:t>1976</a:t>
            </a:r>
            <a:r>
              <a:rPr lang="ja-JP" altLang="en-US" sz="2800" smtClean="0"/>
              <a:t>年　ロイ・トムソンの死去により、息子ケネスが継ぐ</a:t>
            </a:r>
          </a:p>
          <a:p>
            <a:pPr eaLnBrk="1" hangingPunct="1">
              <a:lnSpc>
                <a:spcPct val="80000"/>
              </a:lnSpc>
            </a:pPr>
            <a:r>
              <a:rPr lang="en-US" altLang="ja-JP" sz="2800" smtClean="0"/>
              <a:t>1981</a:t>
            </a:r>
            <a:r>
              <a:rPr lang="ja-JP" altLang="en-US" sz="2800" smtClean="0"/>
              <a:t>年～マードック、買収</a:t>
            </a:r>
          </a:p>
          <a:p>
            <a:pPr lvl="1" eaLnBrk="1" hangingPunct="1">
              <a:lnSpc>
                <a:spcPct val="80000"/>
              </a:lnSpc>
            </a:pPr>
            <a:r>
              <a:rPr lang="en-US" altLang="ja-JP" sz="2400" smtClean="0"/>
              <a:t>The Sunday Times </a:t>
            </a:r>
          </a:p>
          <a:p>
            <a:pPr lvl="1" eaLnBrk="1" hangingPunct="1">
              <a:lnSpc>
                <a:spcPct val="80000"/>
              </a:lnSpc>
            </a:pPr>
            <a:r>
              <a:rPr lang="en-US" altLang="ja-JP" sz="2400" smtClean="0"/>
              <a:t>The Times Education Supplement </a:t>
            </a:r>
          </a:p>
          <a:p>
            <a:pPr lvl="1" eaLnBrk="1" hangingPunct="1">
              <a:lnSpc>
                <a:spcPct val="80000"/>
              </a:lnSpc>
            </a:pPr>
            <a:r>
              <a:rPr lang="en-US" altLang="ja-JP" sz="2400" smtClean="0"/>
              <a:t>The Times Literary Supplement (</a:t>
            </a:r>
            <a:r>
              <a:rPr lang="ja-JP" altLang="en-US" sz="2400" smtClean="0"/>
              <a:t>略称 </a:t>
            </a:r>
            <a:r>
              <a:rPr lang="en-US" altLang="ja-JP" sz="2400" smtClean="0"/>
              <a:t>TLS) </a:t>
            </a:r>
          </a:p>
          <a:p>
            <a:pPr lvl="2" eaLnBrk="1" hangingPunct="1">
              <a:lnSpc>
                <a:spcPct val="80000"/>
              </a:lnSpc>
            </a:pPr>
            <a:r>
              <a:rPr lang="en-US" altLang="ja-JP" sz="2000" smtClean="0"/>
              <a:t>1902</a:t>
            </a:r>
            <a:r>
              <a:rPr lang="ja-JP" altLang="en-US" sz="2000" smtClean="0"/>
              <a:t>年にタイムズの文芸付録として始まり、</a:t>
            </a:r>
            <a:r>
              <a:rPr lang="en-US" altLang="ja-JP" sz="2000" smtClean="0"/>
              <a:t>1914</a:t>
            </a:r>
            <a:r>
              <a:rPr lang="ja-JP" altLang="en-US" sz="2000" smtClean="0"/>
              <a:t>年に独立。毎週発行 。</a:t>
            </a:r>
          </a:p>
        </p:txBody>
      </p:sp>
      <p:sp>
        <p:nvSpPr>
          <p:cNvPr id="24580"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ja-JP" sz="4000" b="1" smtClean="0"/>
              <a:t>Gavin Astor, 2nd Baron Astor of Hever:1918-84</a:t>
            </a:r>
          </a:p>
        </p:txBody>
      </p:sp>
      <p:sp>
        <p:nvSpPr>
          <p:cNvPr id="25603" name="Rectangle 3"/>
          <p:cNvSpPr>
            <a:spLocks noGrp="1" noChangeArrowheads="1"/>
          </p:cNvSpPr>
          <p:nvPr>
            <p:ph type="body" idx="1"/>
          </p:nvPr>
        </p:nvSpPr>
        <p:spPr>
          <a:xfrm>
            <a:off x="912813" y="1905000"/>
            <a:ext cx="8110537" cy="3971925"/>
          </a:xfrm>
        </p:spPr>
        <p:txBody>
          <a:bodyPr/>
          <a:lstStyle/>
          <a:p>
            <a:pPr eaLnBrk="1" hangingPunct="1"/>
            <a:r>
              <a:rPr lang="en-US" altLang="ja-JP" sz="2800" dirty="0" smtClean="0"/>
              <a:t>He was educated at Eton and New College, Oxford, before </a:t>
            </a:r>
            <a:r>
              <a:rPr lang="en-US" altLang="ja-JP" sz="2800" dirty="0" err="1" smtClean="0"/>
              <a:t>joing</a:t>
            </a:r>
            <a:r>
              <a:rPr lang="en-US" altLang="ja-JP" sz="2800" dirty="0" smtClean="0"/>
              <a:t> the Life Guards, where he reached the rank of captain. Business positions included the chairmanship of the Time Publishing Company and life presidency of Times Newspapers Ltd.</a:t>
            </a:r>
          </a:p>
          <a:p>
            <a:pPr eaLnBrk="1" hangingPunct="1"/>
            <a:r>
              <a:rPr lang="en-US" altLang="ja-JP" sz="2800" dirty="0" smtClean="0"/>
              <a:t>His father was John Jacob Astor, 1st Baron Astor of </a:t>
            </a:r>
            <a:r>
              <a:rPr lang="en-US" altLang="ja-JP" sz="2800" dirty="0" err="1" smtClean="0"/>
              <a:t>Hever</a:t>
            </a:r>
            <a:r>
              <a:rPr lang="en-US" altLang="ja-JP" sz="2800" dirty="0" smtClean="0"/>
              <a:t>. </a:t>
            </a:r>
          </a:p>
        </p:txBody>
      </p:sp>
      <p:sp>
        <p:nvSpPr>
          <p:cNvPr id="25604"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66800" y="285750"/>
            <a:ext cx="7772400" cy="1200150"/>
          </a:xfrm>
        </p:spPr>
        <p:txBody>
          <a:bodyPr/>
          <a:lstStyle/>
          <a:p>
            <a:pPr eaLnBrk="1" hangingPunct="1"/>
            <a:r>
              <a:rPr lang="en-US" altLang="ja-JP" sz="3600" smtClean="0"/>
              <a:t>Roy Herbert Thomson:1894-1976</a:t>
            </a:r>
          </a:p>
        </p:txBody>
      </p:sp>
      <p:sp>
        <p:nvSpPr>
          <p:cNvPr id="26627" name="Rectangle 3"/>
          <p:cNvSpPr>
            <a:spLocks noGrp="1" noChangeArrowheads="1"/>
          </p:cNvSpPr>
          <p:nvPr>
            <p:ph type="body" idx="1"/>
          </p:nvPr>
        </p:nvSpPr>
        <p:spPr/>
        <p:txBody>
          <a:bodyPr/>
          <a:lstStyle/>
          <a:p>
            <a:pPr eaLnBrk="1" hangingPunct="1">
              <a:lnSpc>
                <a:spcPct val="90000"/>
              </a:lnSpc>
            </a:pPr>
            <a:r>
              <a:rPr lang="ja-JP" altLang="en-US" sz="2800" smtClean="0"/>
              <a:t>カナダ生まれの起業家</a:t>
            </a:r>
          </a:p>
          <a:p>
            <a:pPr eaLnBrk="1" hangingPunct="1">
              <a:lnSpc>
                <a:spcPct val="90000"/>
              </a:lnSpc>
            </a:pPr>
            <a:r>
              <a:rPr lang="en-US" altLang="ja-JP" sz="2800" smtClean="0"/>
              <a:t>1950</a:t>
            </a:r>
            <a:r>
              <a:rPr lang="ja-JP" altLang="en-US" sz="2800" smtClean="0"/>
              <a:t>年代までにカナダ</a:t>
            </a:r>
            <a:r>
              <a:rPr lang="ja-JP" altLang="en-US" sz="1800" smtClean="0"/>
              <a:t>（オンタリオ州）</a:t>
            </a:r>
            <a:r>
              <a:rPr lang="ja-JP" altLang="en-US" sz="2800" smtClean="0"/>
              <a:t>で成功</a:t>
            </a:r>
          </a:p>
          <a:p>
            <a:pPr lvl="1" eaLnBrk="1" hangingPunct="1">
              <a:lnSpc>
                <a:spcPct val="90000"/>
              </a:lnSpc>
            </a:pPr>
            <a:r>
              <a:rPr lang="ja-JP" altLang="en-US" sz="2400" smtClean="0"/>
              <a:t>ラジオ、</a:t>
            </a:r>
            <a:r>
              <a:rPr lang="en-US" altLang="ja-JP" sz="2400" smtClean="0"/>
              <a:t>19</a:t>
            </a:r>
            <a:r>
              <a:rPr lang="ja-JP" altLang="en-US" sz="2400" smtClean="0"/>
              <a:t>新聞を所有</a:t>
            </a:r>
            <a:r>
              <a:rPr lang="en-US" altLang="ja-JP" sz="2400" smtClean="0"/>
              <a:t>/</a:t>
            </a:r>
            <a:r>
              <a:rPr lang="ja-JP" altLang="en-US" sz="2400" smtClean="0"/>
              <a:t>一般企業</a:t>
            </a:r>
          </a:p>
          <a:p>
            <a:pPr eaLnBrk="1" hangingPunct="1">
              <a:lnSpc>
                <a:spcPct val="90000"/>
              </a:lnSpc>
            </a:pPr>
            <a:r>
              <a:rPr lang="en-US" altLang="ja-JP" sz="2800" smtClean="0"/>
              <a:t>1952</a:t>
            </a:r>
            <a:r>
              <a:rPr lang="ja-JP" altLang="en-US" sz="2800" smtClean="0"/>
              <a:t>：</a:t>
            </a:r>
            <a:r>
              <a:rPr lang="en-US" altLang="ja-JP" sz="2800" smtClean="0"/>
              <a:t>Scotsman</a:t>
            </a:r>
            <a:r>
              <a:rPr lang="ja-JP" altLang="en-US" sz="2800" smtClean="0"/>
              <a:t>の買収でイギリス上陸</a:t>
            </a:r>
          </a:p>
          <a:p>
            <a:pPr eaLnBrk="1" hangingPunct="1">
              <a:lnSpc>
                <a:spcPct val="90000"/>
              </a:lnSpc>
            </a:pPr>
            <a:r>
              <a:rPr lang="en-US" altLang="ja-JP" sz="2800" smtClean="0"/>
              <a:t>1959</a:t>
            </a:r>
            <a:r>
              <a:rPr lang="ja-JP" altLang="en-US" sz="2800" smtClean="0"/>
              <a:t>：ケムズレーグループを買収</a:t>
            </a:r>
          </a:p>
          <a:p>
            <a:pPr lvl="1" eaLnBrk="1" hangingPunct="1">
              <a:lnSpc>
                <a:spcPct val="90000"/>
              </a:lnSpc>
            </a:pPr>
            <a:r>
              <a:rPr lang="ja-JP" altLang="en-US" sz="2400" smtClean="0"/>
              <a:t>当時最大の新聞オーナー</a:t>
            </a:r>
          </a:p>
          <a:p>
            <a:pPr lvl="1" eaLnBrk="1" hangingPunct="1">
              <a:lnSpc>
                <a:spcPct val="90000"/>
              </a:lnSpc>
            </a:pPr>
            <a:r>
              <a:rPr lang="en-US" altLang="ja-JP" sz="2400" smtClean="0"/>
              <a:t>Sunday Times</a:t>
            </a:r>
          </a:p>
          <a:p>
            <a:pPr eaLnBrk="1" hangingPunct="1">
              <a:lnSpc>
                <a:spcPct val="90000"/>
              </a:lnSpc>
            </a:pPr>
            <a:r>
              <a:rPr lang="en-US" altLang="ja-JP" sz="2800" smtClean="0"/>
              <a:t>1966</a:t>
            </a:r>
            <a:r>
              <a:rPr lang="ja-JP" altLang="en-US" sz="2800" smtClean="0"/>
              <a:t>：</a:t>
            </a:r>
            <a:r>
              <a:rPr lang="en-US" altLang="ja-JP" sz="2800" smtClean="0"/>
              <a:t>The Times </a:t>
            </a:r>
            <a:r>
              <a:rPr lang="ja-JP" altLang="en-US" sz="2800" smtClean="0"/>
              <a:t>を買収</a:t>
            </a:r>
            <a:r>
              <a:rPr lang="en-US" altLang="ja-JP" sz="2800" smtClean="0"/>
              <a:t>1964</a:t>
            </a:r>
            <a:r>
              <a:rPr lang="ja-JP" altLang="en-US" sz="2800" smtClean="0"/>
              <a:t>年：</a:t>
            </a:r>
            <a:r>
              <a:rPr lang="ja-JP" altLang="en-US" sz="2800" b="1" smtClean="0"/>
              <a:t>初代フリートのトムソン男爵</a:t>
            </a:r>
            <a:r>
              <a:rPr lang="ja-JP" altLang="en-US" sz="2800" smtClean="0"/>
              <a:t> </a:t>
            </a:r>
            <a:r>
              <a:rPr lang="en-US" altLang="ja-JP" sz="2800" smtClean="0"/>
              <a:t>(1st Baron Thomson of Fleet)</a:t>
            </a:r>
          </a:p>
        </p:txBody>
      </p:sp>
      <p:sp>
        <p:nvSpPr>
          <p:cNvPr id="26628"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4"/>
          <p:cNvSpPr>
            <a:spLocks noGrp="1"/>
          </p:cNvSpPr>
          <p:nvPr>
            <p:ph type="title"/>
          </p:nvPr>
        </p:nvSpPr>
        <p:spPr/>
        <p:txBody>
          <a:bodyPr/>
          <a:lstStyle/>
          <a:p>
            <a:endParaRPr lang="ja-JP" altLang="en-US" smtClean="0"/>
          </a:p>
        </p:txBody>
      </p:sp>
      <p:sp>
        <p:nvSpPr>
          <p:cNvPr id="27651" name="テキスト プレースホルダー 5"/>
          <p:cNvSpPr>
            <a:spLocks noGrp="1"/>
          </p:cNvSpPr>
          <p:nvPr>
            <p:ph type="body" idx="1"/>
          </p:nvPr>
        </p:nvSpPr>
        <p:spPr/>
        <p:txBody>
          <a:bodyPr/>
          <a:lstStyle/>
          <a:p>
            <a:r>
              <a:rPr lang="en-US" altLang="ja-JP" smtClean="0"/>
              <a:t>Roy Thomson</a:t>
            </a:r>
            <a:endParaRPr lang="ja-JP" altLang="en-US" smtClean="0"/>
          </a:p>
        </p:txBody>
      </p:sp>
      <p:pic>
        <p:nvPicPr>
          <p:cNvPr id="27652" name="コンテンツ プレースホルダー 9"/>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84213" y="2420938"/>
            <a:ext cx="2794000" cy="3098800"/>
          </a:xfrm>
        </p:spPr>
      </p:pic>
      <p:sp>
        <p:nvSpPr>
          <p:cNvPr id="27653" name="テキスト プレースホルダー 7"/>
          <p:cNvSpPr>
            <a:spLocks noGrp="1"/>
          </p:cNvSpPr>
          <p:nvPr>
            <p:ph type="body" sz="quarter" idx="3"/>
          </p:nvPr>
        </p:nvSpPr>
        <p:spPr/>
        <p:txBody>
          <a:bodyPr/>
          <a:lstStyle/>
          <a:p>
            <a:endParaRPr lang="ja-JP" altLang="en-US" smtClean="0"/>
          </a:p>
        </p:txBody>
      </p:sp>
      <p:sp>
        <p:nvSpPr>
          <p:cNvPr id="27654" name="コンテンツ プレースホルダー 8"/>
          <p:cNvSpPr>
            <a:spLocks noGrp="1"/>
          </p:cNvSpPr>
          <p:nvPr>
            <p:ph sz="quarter" idx="4"/>
          </p:nvPr>
        </p:nvSpPr>
        <p:spPr>
          <a:xfrm>
            <a:off x="4356100" y="2174875"/>
            <a:ext cx="4330700" cy="3951288"/>
          </a:xfrm>
        </p:spPr>
        <p:txBody>
          <a:bodyPr/>
          <a:lstStyle/>
          <a:p>
            <a:r>
              <a:rPr lang="en-US" altLang="ja-JP" smtClean="0"/>
              <a:t>Kenneth Thomson(2</a:t>
            </a:r>
            <a:r>
              <a:rPr lang="ja-JP" altLang="en-US" smtClean="0"/>
              <a:t>代）</a:t>
            </a:r>
            <a:endParaRPr lang="en-US" altLang="ja-JP" smtClean="0"/>
          </a:p>
          <a:p>
            <a:r>
              <a:rPr lang="en-US" altLang="ja-JP" smtClean="0"/>
              <a:t>David Thomson(3</a:t>
            </a:r>
            <a:r>
              <a:rPr lang="ja-JP" altLang="en-US" smtClean="0"/>
              <a:t>代）</a:t>
            </a:r>
            <a:endParaRPr lang="en-US" altLang="ja-JP" smtClean="0"/>
          </a:p>
          <a:p>
            <a:pPr>
              <a:buFont typeface="Wingdings" pitchFamily="2" charset="2"/>
              <a:buChar char="ü"/>
            </a:pPr>
            <a:r>
              <a:rPr lang="ja-JP" altLang="en-US" smtClean="0"/>
              <a:t>ロイター通信社を</a:t>
            </a:r>
            <a:r>
              <a:rPr lang="en-US" altLang="ja-JP" smtClean="0"/>
              <a:t>172</a:t>
            </a:r>
            <a:r>
              <a:rPr lang="ja-JP" altLang="en-US" smtClean="0"/>
              <a:t>億ドルで買収</a:t>
            </a:r>
            <a:endParaRPr lang="en-US" altLang="ja-JP" smtClean="0"/>
          </a:p>
          <a:p>
            <a:pPr>
              <a:buFont typeface="Wingdings" pitchFamily="2" charset="2"/>
              <a:buChar char="ü"/>
            </a:pPr>
            <a:r>
              <a:rPr lang="ja-JP" altLang="en-US" smtClean="0"/>
              <a:t>トムソン・ロイター</a:t>
            </a:r>
            <a:endParaRPr lang="en-US" altLang="ja-JP" smtClean="0"/>
          </a:p>
          <a:p>
            <a:endParaRPr lang="ja-JP" altLang="en-US" smtClean="0"/>
          </a:p>
        </p:txBody>
      </p:sp>
      <p:sp>
        <p:nvSpPr>
          <p:cNvPr id="27655" name="フッター プレースホルダー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ja-JP" smtClean="0"/>
              <a:t>1980</a:t>
            </a:r>
            <a:r>
              <a:rPr lang="ja-JP" altLang="en-US" smtClean="0"/>
              <a:t>年代の動向</a:t>
            </a:r>
          </a:p>
        </p:txBody>
      </p:sp>
      <p:sp>
        <p:nvSpPr>
          <p:cNvPr id="33795" name="Rectangle 3"/>
          <p:cNvSpPr>
            <a:spLocks noGrp="1" noChangeArrowheads="1"/>
          </p:cNvSpPr>
          <p:nvPr>
            <p:ph type="body" idx="1"/>
          </p:nvPr>
        </p:nvSpPr>
        <p:spPr/>
        <p:txBody>
          <a:bodyPr/>
          <a:lstStyle/>
          <a:p>
            <a:pPr eaLnBrk="1" hangingPunct="1"/>
            <a:r>
              <a:rPr lang="en-US" altLang="ja-JP" smtClean="0"/>
              <a:t>1981</a:t>
            </a:r>
            <a:r>
              <a:rPr lang="ja-JP" altLang="en-US" smtClean="0"/>
              <a:t>　読者獲得のため大衆紙のビンゴ戦争始まる→高級紙にも飛び火。</a:t>
            </a:r>
          </a:p>
          <a:p>
            <a:pPr eaLnBrk="1" hangingPunct="1"/>
            <a:r>
              <a:rPr lang="en-US" altLang="ja-JP" smtClean="0"/>
              <a:t>1986</a:t>
            </a:r>
            <a:r>
              <a:rPr lang="ja-JP" altLang="en-US" smtClean="0"/>
              <a:t>　フリートストリートから新聞社の移転始まる</a:t>
            </a:r>
          </a:p>
          <a:p>
            <a:pPr eaLnBrk="1" hangingPunct="1"/>
            <a:r>
              <a:rPr lang="en-US" altLang="ja-JP" smtClean="0"/>
              <a:t>1987</a:t>
            </a:r>
            <a:r>
              <a:rPr lang="ja-JP" altLang="en-US" smtClean="0"/>
              <a:t>　ロンドン夕刊戦争始まる</a:t>
            </a:r>
          </a:p>
          <a:p>
            <a:pPr eaLnBrk="1" hangingPunct="1"/>
            <a:r>
              <a:rPr lang="en-US" altLang="ja-JP" smtClean="0"/>
              <a:t>BBC</a:t>
            </a:r>
            <a:r>
              <a:rPr lang="ja-JP" altLang="en-US" smtClean="0"/>
              <a:t>への政治介入</a:t>
            </a:r>
          </a:p>
          <a:p>
            <a:pPr eaLnBrk="1" hangingPunct="1"/>
            <a:r>
              <a:rPr lang="ja-JP" altLang="en-US" smtClean="0"/>
              <a:t>衛星放送時代前夜</a:t>
            </a:r>
          </a:p>
        </p:txBody>
      </p:sp>
      <p:sp>
        <p:nvSpPr>
          <p:cNvPr id="33796"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ja-JP" smtClean="0"/>
              <a:t>1990</a:t>
            </a:r>
            <a:r>
              <a:rPr lang="ja-JP" altLang="en-US" smtClean="0"/>
              <a:t>年代の動向</a:t>
            </a:r>
          </a:p>
        </p:txBody>
      </p:sp>
      <p:sp>
        <p:nvSpPr>
          <p:cNvPr id="34819" name="Rectangle 3"/>
          <p:cNvSpPr>
            <a:spLocks noGrp="1" noChangeArrowheads="1"/>
          </p:cNvSpPr>
          <p:nvPr>
            <p:ph type="body" idx="1"/>
          </p:nvPr>
        </p:nvSpPr>
        <p:spPr/>
        <p:txBody>
          <a:bodyPr/>
          <a:lstStyle/>
          <a:p>
            <a:pPr eaLnBrk="1" hangingPunct="1">
              <a:lnSpc>
                <a:spcPct val="90000"/>
              </a:lnSpc>
            </a:pPr>
            <a:r>
              <a:rPr lang="en-US" altLang="ja-JP" smtClean="0"/>
              <a:t>1990</a:t>
            </a:r>
            <a:r>
              <a:rPr lang="ja-JP" altLang="en-US" smtClean="0"/>
              <a:t>　日曜紙市場、過当競争に突入</a:t>
            </a:r>
          </a:p>
          <a:p>
            <a:pPr eaLnBrk="1" hangingPunct="1">
              <a:lnSpc>
                <a:spcPct val="90000"/>
              </a:lnSpc>
            </a:pPr>
            <a:r>
              <a:rPr lang="en-US" altLang="ja-JP" smtClean="0"/>
              <a:t>1992</a:t>
            </a:r>
            <a:r>
              <a:rPr lang="ja-JP" altLang="en-US" smtClean="0"/>
              <a:t>　衛星放送時代：多チャンネル、多メディア時代</a:t>
            </a:r>
          </a:p>
          <a:p>
            <a:pPr eaLnBrk="1" hangingPunct="1">
              <a:lnSpc>
                <a:spcPct val="90000"/>
              </a:lnSpc>
            </a:pPr>
            <a:r>
              <a:rPr lang="en-US" altLang="ja-JP" smtClean="0"/>
              <a:t>1995</a:t>
            </a:r>
            <a:r>
              <a:rPr lang="ja-JP" altLang="en-US" smtClean="0"/>
              <a:t>　マスコミ占有率</a:t>
            </a:r>
            <a:r>
              <a:rPr lang="en-US" altLang="ja-JP" smtClean="0"/>
              <a:t>10</a:t>
            </a:r>
            <a:r>
              <a:rPr lang="ja-JP" altLang="en-US" smtClean="0"/>
              <a:t>％制限へ</a:t>
            </a:r>
            <a:r>
              <a:rPr lang="ja-JP" altLang="en-US" sz="2400" smtClean="0"/>
              <a:t>（マードックつぶしか）</a:t>
            </a:r>
          </a:p>
          <a:p>
            <a:pPr eaLnBrk="1" hangingPunct="1">
              <a:lnSpc>
                <a:spcPct val="90000"/>
              </a:lnSpc>
            </a:pPr>
            <a:r>
              <a:rPr lang="en-US" altLang="ja-JP" smtClean="0"/>
              <a:t>1997</a:t>
            </a:r>
            <a:r>
              <a:rPr lang="ja-JP" altLang="en-US" smtClean="0">
                <a:latin typeface="ＭＳ Ｐゴシック" pitchFamily="50" charset="-128"/>
              </a:rPr>
              <a:t>　ブレア労働党内閣成立　ダイアナ元妃、過剰報道（パパラッチ）　放送基準委員会（</a:t>
            </a:r>
            <a:r>
              <a:rPr lang="en-US" altLang="ja-JP" smtClean="0">
                <a:latin typeface="ＭＳ Ｐゴシック" pitchFamily="50" charset="-128"/>
              </a:rPr>
              <a:t>BSC)</a:t>
            </a:r>
            <a:r>
              <a:rPr lang="ja-JP" altLang="en-US" smtClean="0">
                <a:latin typeface="ＭＳ Ｐゴシック" pitchFamily="50" charset="-128"/>
              </a:rPr>
              <a:t>設置</a:t>
            </a:r>
          </a:p>
        </p:txBody>
      </p:sp>
      <p:sp>
        <p:nvSpPr>
          <p:cNvPr id="34820"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ja-JP" smtClean="0"/>
              <a:t>10-2</a:t>
            </a:r>
            <a:br>
              <a:rPr lang="en-US" altLang="ja-JP" smtClean="0"/>
            </a:br>
            <a:r>
              <a:rPr lang="ja-JP" altLang="en-US" smtClean="0"/>
              <a:t>第二次世界大戦と英国新聞界</a:t>
            </a:r>
          </a:p>
        </p:txBody>
      </p:sp>
      <p:sp>
        <p:nvSpPr>
          <p:cNvPr id="23555" name="Rectangle 3"/>
          <p:cNvSpPr>
            <a:spLocks noGrp="1" noChangeArrowheads="1"/>
          </p:cNvSpPr>
          <p:nvPr>
            <p:ph type="body" idx="1"/>
          </p:nvPr>
        </p:nvSpPr>
        <p:spPr/>
        <p:txBody>
          <a:bodyPr/>
          <a:lstStyle/>
          <a:p>
            <a:pPr eaLnBrk="1" hangingPunct="1">
              <a:defRPr/>
            </a:pPr>
            <a:r>
              <a:rPr lang="ja-JP" altLang="en-US" dirty="0" smtClean="0"/>
              <a:t>チェンバレンの対独融和政策を支持</a:t>
            </a:r>
            <a:endParaRPr lang="en-US" altLang="ja-JP" dirty="0" smtClean="0"/>
          </a:p>
          <a:p>
            <a:pPr marL="342900" lvl="1" indent="-342900" eaLnBrk="1" hangingPunct="1">
              <a:buSzPct val="75000"/>
              <a:defRPr/>
            </a:pPr>
            <a:r>
              <a:rPr lang="ja-JP" altLang="en-US" dirty="0" smtClean="0"/>
              <a:t>新聞とファシズム</a:t>
            </a:r>
          </a:p>
          <a:p>
            <a:pPr eaLnBrk="1" hangingPunct="1">
              <a:defRPr/>
            </a:pPr>
            <a:r>
              <a:rPr lang="ja-JP" altLang="en-US" dirty="0" smtClean="0"/>
              <a:t>検閲</a:t>
            </a:r>
            <a:r>
              <a:rPr lang="en-US" altLang="ja-JP" dirty="0" smtClean="0"/>
              <a:t>:</a:t>
            </a:r>
            <a:r>
              <a:rPr lang="ja-JP" altLang="en-US" dirty="0" smtClean="0"/>
              <a:t>Ｄノーティス</a:t>
            </a:r>
          </a:p>
          <a:p>
            <a:pPr lvl="1" eaLnBrk="1" hangingPunct="1">
              <a:defRPr/>
            </a:pPr>
            <a:r>
              <a:rPr lang="en-US" altLang="ja-JP" dirty="0" smtClean="0">
                <a:latin typeface="Times New Roman" pitchFamily="18" charset="0"/>
                <a:hlinkClick r:id="rId2" action="ppaction://hlinksldjump"/>
              </a:rPr>
              <a:t>A System of  "D" </a:t>
            </a:r>
            <a:r>
              <a:rPr lang="en-US" altLang="ja-JP" dirty="0" err="1" smtClean="0">
                <a:latin typeface="Times New Roman" pitchFamily="18" charset="0"/>
                <a:hlinkClick r:id="rId2" action="ppaction://hlinksldjump"/>
              </a:rPr>
              <a:t>efense</a:t>
            </a:r>
            <a:r>
              <a:rPr lang="en-US" altLang="ja-JP" dirty="0" smtClean="0">
                <a:latin typeface="Times New Roman" pitchFamily="18" charset="0"/>
                <a:hlinkClick r:id="rId2" action="ppaction://hlinksldjump"/>
              </a:rPr>
              <a:t> Notices</a:t>
            </a:r>
            <a:endParaRPr lang="en-US" altLang="ja-JP" dirty="0" smtClean="0">
              <a:latin typeface="Times New Roman" pitchFamily="18" charset="0"/>
            </a:endParaRPr>
          </a:p>
          <a:p>
            <a:pPr eaLnBrk="1" hangingPunct="1">
              <a:defRPr/>
            </a:pPr>
            <a:r>
              <a:rPr lang="en-US" altLang="ja-JP" dirty="0" smtClean="0"/>
              <a:t>1940</a:t>
            </a:r>
            <a:r>
              <a:rPr lang="ja-JP" altLang="en-US" dirty="0" smtClean="0"/>
              <a:t>年代　　凍結の時代</a:t>
            </a:r>
            <a:endParaRPr lang="en-US" altLang="ja-JP" dirty="0" smtClean="0"/>
          </a:p>
          <a:p>
            <a:pPr eaLnBrk="1" hangingPunct="1">
              <a:defRPr/>
            </a:pPr>
            <a:r>
              <a:rPr lang="ja-JP" altLang="en-US" dirty="0" smtClean="0"/>
              <a:t>新聞用紙の不足　</a:t>
            </a:r>
          </a:p>
        </p:txBody>
      </p:sp>
      <p:sp>
        <p:nvSpPr>
          <p:cNvPr id="8196"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r>
              <a:rPr lang="en-US" altLang="ja-JP" sz="2900" smtClean="0"/>
              <a:t>Defence Advisory (DA) Notice system </a:t>
            </a:r>
          </a:p>
        </p:txBody>
      </p:sp>
      <p:sp>
        <p:nvSpPr>
          <p:cNvPr id="10244" name="Rectangle 3"/>
          <p:cNvSpPr>
            <a:spLocks noGrp="1" noChangeArrowheads="1"/>
          </p:cNvSpPr>
          <p:nvPr>
            <p:ph type="body" idx="1"/>
          </p:nvPr>
        </p:nvSpPr>
        <p:spPr/>
        <p:txBody>
          <a:bodyPr/>
          <a:lstStyle/>
          <a:p>
            <a:pPr marL="457200" indent="-457200">
              <a:lnSpc>
                <a:spcPct val="90000"/>
              </a:lnSpc>
            </a:pPr>
            <a:r>
              <a:rPr lang="en-US" altLang="ja-JP" dirty="0" smtClean="0"/>
              <a:t>The DA Notice system is a voluntary code that provides guidance to the British media on the publication or broadcasting of </a:t>
            </a:r>
            <a:r>
              <a:rPr lang="en-US" altLang="ja-JP" dirty="0" smtClean="0">
                <a:solidFill>
                  <a:srgbClr val="FF0000"/>
                </a:solidFill>
              </a:rPr>
              <a:t>national security </a:t>
            </a:r>
            <a:r>
              <a:rPr lang="en-US" altLang="ja-JP" dirty="0" smtClean="0"/>
              <a:t>information. The system is overseen by </a:t>
            </a:r>
            <a:r>
              <a:rPr lang="en-US" altLang="ja-JP" b="1" dirty="0" smtClean="0">
                <a:solidFill>
                  <a:srgbClr val="FD5F72"/>
                </a:solidFill>
              </a:rPr>
              <a:t>the </a:t>
            </a:r>
            <a:r>
              <a:rPr lang="en-US" altLang="ja-JP" b="1" dirty="0" err="1" smtClean="0">
                <a:solidFill>
                  <a:srgbClr val="FD5F72"/>
                </a:solidFill>
              </a:rPr>
              <a:t>Defence</a:t>
            </a:r>
            <a:r>
              <a:rPr lang="en-US" altLang="ja-JP" b="1" dirty="0" smtClean="0">
                <a:solidFill>
                  <a:srgbClr val="FD5F72"/>
                </a:solidFill>
              </a:rPr>
              <a:t> Press and Broadcasting Advisory Committee, a joint government/media body</a:t>
            </a:r>
            <a:r>
              <a:rPr lang="en-US" altLang="ja-JP" dirty="0" smtClean="0"/>
              <a:t> that approves the standing DA notices and monitors their implementation. </a:t>
            </a:r>
          </a:p>
        </p:txBody>
      </p:sp>
      <p:sp>
        <p:nvSpPr>
          <p:cNvPr id="2" name="フッター プレースホルダー 1"/>
          <p:cNvSpPr>
            <a:spLocks noGrp="1"/>
          </p:cNvSpPr>
          <p:nvPr>
            <p:ph type="ftr" sz="quarter" idx="11"/>
          </p:nvPr>
        </p:nvSpPr>
        <p:spPr/>
        <p:txBody>
          <a:bodyPr/>
          <a:lstStyle/>
          <a:p>
            <a:pPr>
              <a:defRPr/>
            </a:pPr>
            <a:r>
              <a:rPr lang="ja-JP" altLang="en-US" smtClean="0"/>
              <a:t>外国ジャーナリズム</a:t>
            </a:r>
            <a:r>
              <a:rPr lang="en-US" altLang="ja-JP" smtClean="0"/>
              <a:t>IIa</a:t>
            </a:r>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ltLang="ja-JP" smtClean="0">
                <a:hlinkClick r:id="rId2"/>
              </a:rPr>
              <a:t>http://www.dnotice.org.uk/history.htm</a:t>
            </a:r>
            <a:endParaRPr lang="ja-JP" altLang="en-US" smtClean="0"/>
          </a:p>
        </p:txBody>
      </p:sp>
      <p:sp>
        <p:nvSpPr>
          <p:cNvPr id="11268" name="Rectangle 3"/>
          <p:cNvSpPr>
            <a:spLocks noGrp="1" noChangeArrowheads="1"/>
          </p:cNvSpPr>
          <p:nvPr>
            <p:ph type="body" idx="1"/>
          </p:nvPr>
        </p:nvSpPr>
        <p:spPr/>
        <p:txBody>
          <a:bodyPr/>
          <a:lstStyle/>
          <a:p>
            <a:pPr>
              <a:lnSpc>
                <a:spcPct val="90000"/>
              </a:lnSpc>
            </a:pPr>
            <a:r>
              <a:rPr lang="ja-JP" altLang="en-US" sz="2200" smtClean="0"/>
              <a:t>報道規制、統制</a:t>
            </a:r>
            <a:r>
              <a:rPr lang="en-US" altLang="ja-JP" sz="2200" smtClean="0"/>
              <a:t>⇒</a:t>
            </a:r>
            <a:r>
              <a:rPr lang="ja-JP" altLang="en-US" sz="2200" smtClean="0"/>
              <a:t>国家機密法</a:t>
            </a:r>
            <a:r>
              <a:rPr lang="en-US" altLang="ja-JP" sz="2200" smtClean="0"/>
              <a:t>(Official Secrets Act 1911)</a:t>
            </a:r>
          </a:p>
          <a:p>
            <a:pPr>
              <a:lnSpc>
                <a:spcPct val="90000"/>
              </a:lnSpc>
            </a:pPr>
            <a:r>
              <a:rPr lang="ja-JP" altLang="en-US" sz="2200" smtClean="0"/>
              <a:t>現在：</a:t>
            </a:r>
            <a:r>
              <a:rPr lang="en-US" altLang="ja-JP" sz="2200" smtClean="0"/>
              <a:t>1911</a:t>
            </a:r>
            <a:r>
              <a:rPr lang="ja-JP" altLang="en-US" sz="2200" smtClean="0"/>
              <a:t>年法の第２条を中心に改正された</a:t>
            </a:r>
            <a:r>
              <a:rPr lang="en-US" altLang="ja-JP" sz="2200" smtClean="0"/>
              <a:t>1989</a:t>
            </a:r>
            <a:r>
              <a:rPr lang="ja-JP" altLang="en-US" sz="2200" smtClean="0"/>
              <a:t>年国家機密法</a:t>
            </a:r>
          </a:p>
          <a:p>
            <a:pPr>
              <a:lnSpc>
                <a:spcPct val="90000"/>
              </a:lnSpc>
            </a:pPr>
            <a:r>
              <a:rPr lang="en-US" altLang="ja-JP" sz="2200" smtClean="0"/>
              <a:t>D-Notices ⇒DA-Notices (Defense Advisory Notices)</a:t>
            </a:r>
          </a:p>
          <a:p>
            <a:pPr>
              <a:lnSpc>
                <a:spcPct val="90000"/>
              </a:lnSpc>
              <a:buFont typeface="Wingdings" pitchFamily="2" charset="2"/>
              <a:buNone/>
            </a:pPr>
            <a:r>
              <a:rPr lang="ja-JP" altLang="en-US" sz="2200" smtClean="0"/>
              <a:t>　　</a:t>
            </a:r>
            <a:r>
              <a:rPr lang="en-US" altLang="ja-JP" sz="2200" smtClean="0"/>
              <a:t>⇒DPBAC(Defence, Press and Broadcasting Advisory Committee)</a:t>
            </a:r>
            <a:r>
              <a:rPr lang="ja-JP" altLang="en-US" sz="2200" smtClean="0"/>
              <a:t>という委員会</a:t>
            </a:r>
          </a:p>
          <a:p>
            <a:pPr>
              <a:lnSpc>
                <a:spcPct val="90000"/>
              </a:lnSpc>
            </a:pPr>
            <a:r>
              <a:rPr lang="ja-JP" altLang="en-US" sz="2200" smtClean="0"/>
              <a:t>国防を中心に６項目の事案について、政府とメディアが議論する場が設けられている。</a:t>
            </a:r>
          </a:p>
          <a:p>
            <a:pPr>
              <a:lnSpc>
                <a:spcPct val="90000"/>
              </a:lnSpc>
            </a:pPr>
            <a:r>
              <a:rPr lang="ja-JP" altLang="en-US" sz="2200" smtClean="0"/>
              <a:t>システムについては法的拘束力を持たないため、報道の自由や国民の知る権利を侵害するものではないとの社会的コンセンサスが得られている。</a:t>
            </a:r>
            <a:endParaRPr lang="en-US" altLang="ja-JP" sz="2200" smtClean="0"/>
          </a:p>
          <a:p>
            <a:pPr marL="342900" lvl="1" indent="-342900">
              <a:lnSpc>
                <a:spcPct val="90000"/>
              </a:lnSpc>
              <a:buSzPct val="75000"/>
            </a:pPr>
            <a:r>
              <a:rPr lang="ja-JP" altLang="en-US" sz="2200" smtClean="0"/>
              <a:t>福田充「イギリスの</a:t>
            </a:r>
            <a:r>
              <a:rPr lang="en-US" altLang="ja-JP" sz="2200" smtClean="0"/>
              <a:t>DA</a:t>
            </a:r>
            <a:r>
              <a:rPr lang="ja-JP" altLang="en-US" sz="2200" smtClean="0"/>
              <a:t>ノーティスと報道規制」</a:t>
            </a:r>
            <a:r>
              <a:rPr lang="en-US" altLang="ja-JP" sz="2200" smtClean="0"/>
              <a:t>SJS no.1(2005)</a:t>
            </a:r>
          </a:p>
          <a:p>
            <a:pPr>
              <a:lnSpc>
                <a:spcPct val="90000"/>
              </a:lnSpc>
            </a:pPr>
            <a:endParaRPr lang="en-US" altLang="ja-JP" sz="2200" smtClean="0"/>
          </a:p>
        </p:txBody>
      </p:sp>
      <p:sp>
        <p:nvSpPr>
          <p:cNvPr id="2" name="フッター プレースホルダー 1"/>
          <p:cNvSpPr>
            <a:spLocks noGrp="1"/>
          </p:cNvSpPr>
          <p:nvPr>
            <p:ph type="ftr" sz="quarter" idx="11"/>
          </p:nvPr>
        </p:nvSpPr>
        <p:spPr/>
        <p:txBody>
          <a:bodyPr/>
          <a:lstStyle/>
          <a:p>
            <a:pPr>
              <a:defRPr/>
            </a:pPr>
            <a:r>
              <a:rPr lang="ja-JP" altLang="en-US" smtClean="0"/>
              <a:t>外国ジャーナリズム</a:t>
            </a:r>
            <a:r>
              <a:rPr lang="en-US" altLang="ja-JP" smtClean="0"/>
              <a:t>IIa</a:t>
            </a:r>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r>
              <a:rPr lang="ja-JP" altLang="en-US" smtClean="0"/>
              <a:t>英国メディアと戦争については国益優先の歴史を持つ </a:t>
            </a:r>
          </a:p>
        </p:txBody>
      </p:sp>
      <p:sp>
        <p:nvSpPr>
          <p:cNvPr id="12292" name="Rectangle 3"/>
          <p:cNvSpPr>
            <a:spLocks noGrp="1" noChangeArrowheads="1"/>
          </p:cNvSpPr>
          <p:nvPr>
            <p:ph type="body" idx="1"/>
          </p:nvPr>
        </p:nvSpPr>
        <p:spPr/>
        <p:txBody>
          <a:bodyPr/>
          <a:lstStyle/>
          <a:p>
            <a:r>
              <a:rPr lang="ja-JP" altLang="en-US" smtClean="0"/>
              <a:t>第一次、第二次世界大戦</a:t>
            </a:r>
          </a:p>
          <a:p>
            <a:r>
              <a:rPr lang="ja-JP" altLang="en-US" smtClean="0"/>
              <a:t>フォークランド紛争</a:t>
            </a:r>
          </a:p>
          <a:p>
            <a:r>
              <a:rPr lang="en-US" altLang="ja-JP" smtClean="0"/>
              <a:t>BBC</a:t>
            </a:r>
            <a:r>
              <a:rPr lang="ja-JP" altLang="en-US" smtClean="0"/>
              <a:t>への政治介入</a:t>
            </a:r>
          </a:p>
          <a:p>
            <a:r>
              <a:rPr lang="en-US" altLang="ja-JP" smtClean="0"/>
              <a:t>9.11 /</a:t>
            </a:r>
            <a:r>
              <a:rPr lang="ja-JP" altLang="en-US" smtClean="0"/>
              <a:t>イラク戦争</a:t>
            </a:r>
          </a:p>
          <a:p>
            <a:pPr lvl="1"/>
            <a:r>
              <a:rPr lang="ja-JP" altLang="en-US" smtClean="0"/>
              <a:t>ギリガン事件（</a:t>
            </a:r>
            <a:r>
              <a:rPr lang="en-US" altLang="ja-JP" smtClean="0"/>
              <a:t>2003~04</a:t>
            </a:r>
            <a:r>
              <a:rPr lang="ja-JP" altLang="en-US" smtClean="0"/>
              <a:t>）</a:t>
            </a:r>
            <a:endParaRPr lang="en-US" altLang="ja-JP" smtClean="0"/>
          </a:p>
          <a:p>
            <a:pPr lvl="1"/>
            <a:endParaRPr lang="ja-JP" altLang="en-US" smtClean="0"/>
          </a:p>
        </p:txBody>
      </p:sp>
      <p:sp>
        <p:nvSpPr>
          <p:cNvPr id="2" name="フッター プレースホルダー 1"/>
          <p:cNvSpPr>
            <a:spLocks noGrp="1"/>
          </p:cNvSpPr>
          <p:nvPr>
            <p:ph type="ftr" sz="quarter" idx="11"/>
          </p:nvPr>
        </p:nvSpPr>
        <p:spPr/>
        <p:txBody>
          <a:bodyPr/>
          <a:lstStyle/>
          <a:p>
            <a:pPr>
              <a:defRPr/>
            </a:pPr>
            <a:r>
              <a:rPr lang="ja-JP" altLang="en-US" smtClean="0"/>
              <a:t>外国ジャーナリズム</a:t>
            </a:r>
            <a:r>
              <a:rPr lang="en-US" altLang="ja-JP" smtClean="0"/>
              <a:t>IIa</a:t>
            </a:r>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71538" y="620713"/>
            <a:ext cx="8162925" cy="863600"/>
          </a:xfrm>
        </p:spPr>
        <p:txBody>
          <a:bodyPr/>
          <a:lstStyle/>
          <a:p>
            <a:pPr eaLnBrk="1" hangingPunct="1"/>
            <a:r>
              <a:rPr lang="en-US" altLang="ja-JP" smtClean="0"/>
              <a:t>11.</a:t>
            </a:r>
            <a:r>
              <a:rPr lang="ja-JP" altLang="en-US" smtClean="0"/>
              <a:t>大衆紙の出現</a:t>
            </a:r>
          </a:p>
        </p:txBody>
      </p:sp>
      <p:sp>
        <p:nvSpPr>
          <p:cNvPr id="13315" name="Rectangle 3"/>
          <p:cNvSpPr>
            <a:spLocks noGrp="1" noChangeArrowheads="1"/>
          </p:cNvSpPr>
          <p:nvPr>
            <p:ph type="body" idx="1"/>
          </p:nvPr>
        </p:nvSpPr>
        <p:spPr>
          <a:xfrm>
            <a:off x="912813" y="1905000"/>
            <a:ext cx="7259637" cy="4191000"/>
          </a:xfrm>
        </p:spPr>
        <p:txBody>
          <a:bodyPr/>
          <a:lstStyle/>
          <a:p>
            <a:pPr marL="457200" indent="-457200" eaLnBrk="1" hangingPunct="1">
              <a:lnSpc>
                <a:spcPct val="90000"/>
              </a:lnSpc>
            </a:pPr>
            <a:r>
              <a:rPr lang="en-US" altLang="ja-JP" sz="2800" smtClean="0"/>
              <a:t>1860-70</a:t>
            </a:r>
            <a:r>
              <a:rPr lang="ja-JP" altLang="en-US" sz="2800" smtClean="0"/>
              <a:t>年代　蒸気による両面印刷刷り輪転機の普及</a:t>
            </a:r>
          </a:p>
          <a:p>
            <a:pPr marL="457200" indent="-457200" eaLnBrk="1" hangingPunct="1">
              <a:lnSpc>
                <a:spcPct val="90000"/>
              </a:lnSpc>
            </a:pPr>
            <a:r>
              <a:rPr lang="en-US" altLang="ja-JP" sz="2800" smtClean="0"/>
              <a:t>1896(Daily Mail)/1903(Daily Mirror</a:t>
            </a:r>
            <a:r>
              <a:rPr lang="ja-JP" altLang="en-US" sz="2800" smtClean="0"/>
              <a:t>）新聞を始めるのにかかる資本は急騰</a:t>
            </a:r>
          </a:p>
          <a:p>
            <a:pPr marL="457200" indent="-457200" eaLnBrk="1" hangingPunct="1">
              <a:lnSpc>
                <a:spcPct val="90000"/>
              </a:lnSpc>
            </a:pPr>
            <a:r>
              <a:rPr lang="en-US" altLang="ja-JP" sz="2800" smtClean="0"/>
              <a:t>1855</a:t>
            </a:r>
            <a:r>
              <a:rPr lang="ja-JP" altLang="en-US" sz="2800" smtClean="0"/>
              <a:t>＝￡ </a:t>
            </a:r>
            <a:r>
              <a:rPr lang="en-US" altLang="ja-JP" sz="2800" smtClean="0"/>
              <a:t>20,000/1867</a:t>
            </a:r>
            <a:r>
              <a:rPr lang="ja-JP" altLang="en-US" sz="2800" smtClean="0"/>
              <a:t>＝￡ </a:t>
            </a:r>
            <a:r>
              <a:rPr lang="en-US" altLang="ja-JP" sz="2800" smtClean="0"/>
              <a:t>50,000</a:t>
            </a:r>
          </a:p>
          <a:p>
            <a:pPr marL="457200" indent="-457200" eaLnBrk="1" hangingPunct="1">
              <a:lnSpc>
                <a:spcPct val="90000"/>
              </a:lnSpc>
            </a:pPr>
            <a:r>
              <a:rPr lang="en-US" altLang="ja-JP" sz="2800" smtClean="0"/>
              <a:t>1870s</a:t>
            </a:r>
            <a:r>
              <a:rPr lang="ja-JP" altLang="en-US" sz="2800" smtClean="0"/>
              <a:t>＝￡</a:t>
            </a:r>
            <a:r>
              <a:rPr lang="en-US" altLang="ja-JP" sz="2800" smtClean="0"/>
              <a:t>150,000</a:t>
            </a:r>
          </a:p>
          <a:p>
            <a:pPr marL="457200" indent="-457200" eaLnBrk="1" hangingPunct="1">
              <a:lnSpc>
                <a:spcPct val="90000"/>
              </a:lnSpc>
            </a:pPr>
            <a:r>
              <a:rPr lang="en-US" altLang="ja-JP" sz="2800" smtClean="0"/>
              <a:t>1906-08</a:t>
            </a:r>
            <a:r>
              <a:rPr lang="ja-JP" altLang="en-US" sz="2800" smtClean="0"/>
              <a:t>＝￡</a:t>
            </a:r>
            <a:r>
              <a:rPr lang="en-US" altLang="ja-JP" sz="2800" smtClean="0"/>
              <a:t>300,000</a:t>
            </a:r>
          </a:p>
          <a:p>
            <a:pPr marL="457200" indent="-457200" eaLnBrk="1" hangingPunct="1">
              <a:lnSpc>
                <a:spcPct val="90000"/>
              </a:lnSpc>
            </a:pPr>
            <a:r>
              <a:rPr lang="en-US" altLang="ja-JP" sz="2800" smtClean="0"/>
              <a:t>1920</a:t>
            </a:r>
            <a:r>
              <a:rPr lang="ja-JP" altLang="en-US" sz="2800" smtClean="0"/>
              <a:t>＝　￡</a:t>
            </a:r>
            <a:r>
              <a:rPr lang="en-US" altLang="ja-JP" sz="2800" smtClean="0"/>
              <a:t>750,000</a:t>
            </a:r>
          </a:p>
          <a:p>
            <a:pPr marL="457200" indent="-457200" eaLnBrk="1" hangingPunct="1">
              <a:lnSpc>
                <a:spcPct val="90000"/>
              </a:lnSpc>
            </a:pPr>
            <a:r>
              <a:rPr lang="en-US" altLang="ja-JP" sz="2800" smtClean="0"/>
              <a:t>1930</a:t>
            </a:r>
            <a:r>
              <a:rPr lang="ja-JP" altLang="en-US" sz="2800" smtClean="0"/>
              <a:t>年代が最高潮</a:t>
            </a:r>
          </a:p>
        </p:txBody>
      </p:sp>
      <p:sp>
        <p:nvSpPr>
          <p:cNvPr id="13316"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71538" y="500063"/>
            <a:ext cx="8162925" cy="928687"/>
          </a:xfrm>
        </p:spPr>
        <p:txBody>
          <a:bodyPr/>
          <a:lstStyle/>
          <a:p>
            <a:pPr eaLnBrk="1" hangingPunct="1"/>
            <a:r>
              <a:rPr lang="en-US" altLang="ja-JP" smtClean="0"/>
              <a:t>12</a:t>
            </a:r>
            <a:r>
              <a:rPr lang="ja-JP" altLang="en-US" smtClean="0"/>
              <a:t>．大衆紙の競争</a:t>
            </a:r>
          </a:p>
        </p:txBody>
      </p:sp>
      <p:sp>
        <p:nvSpPr>
          <p:cNvPr id="14339" name="Rectangle 3"/>
          <p:cNvSpPr>
            <a:spLocks noGrp="1" noChangeArrowheads="1"/>
          </p:cNvSpPr>
          <p:nvPr>
            <p:ph type="body" idx="1"/>
          </p:nvPr>
        </p:nvSpPr>
        <p:spPr/>
        <p:txBody>
          <a:bodyPr/>
          <a:lstStyle/>
          <a:p>
            <a:pPr marL="457200" indent="-457200" eaLnBrk="1" hangingPunct="1">
              <a:lnSpc>
                <a:spcPct val="90000"/>
              </a:lnSpc>
            </a:pPr>
            <a:r>
              <a:rPr lang="en-US" altLang="ja-JP" sz="2800" smtClean="0"/>
              <a:t>10</a:t>
            </a:r>
            <a:r>
              <a:rPr lang="ja-JP" altLang="en-US" sz="2800" smtClean="0"/>
              <a:t>年ごとに競争の激化、衰退の繰り返し</a:t>
            </a:r>
          </a:p>
          <a:p>
            <a:pPr marL="457200" indent="-457200" eaLnBrk="1" hangingPunct="1">
              <a:lnSpc>
                <a:spcPct val="90000"/>
              </a:lnSpc>
            </a:pPr>
            <a:r>
              <a:rPr lang="ja-JP" altLang="en-US" sz="2800" smtClean="0"/>
              <a:t>第一次大戦</a:t>
            </a:r>
            <a:r>
              <a:rPr lang="en-US" altLang="ja-JP" sz="2800" smtClean="0"/>
              <a:t>:</a:t>
            </a:r>
            <a:r>
              <a:rPr lang="ja-JP" altLang="en-US" sz="2800" smtClean="0"/>
              <a:t>読者保険</a:t>
            </a:r>
          </a:p>
          <a:p>
            <a:pPr marL="457200" indent="-457200" eaLnBrk="1" hangingPunct="1">
              <a:lnSpc>
                <a:spcPct val="90000"/>
              </a:lnSpc>
            </a:pPr>
            <a:r>
              <a:rPr lang="en-US" altLang="ja-JP" sz="2800" smtClean="0"/>
              <a:t>Daily Herald (</a:t>
            </a:r>
            <a:r>
              <a:rPr lang="ja-JP" altLang="en-US" sz="2800" smtClean="0"/>
              <a:t>労働党系）の拡張作戦に各紙が追従→</a:t>
            </a:r>
            <a:r>
              <a:rPr lang="en-US" altLang="ja-JP" sz="2800" smtClean="0"/>
              <a:t>1964</a:t>
            </a:r>
            <a:r>
              <a:rPr lang="ja-JP" altLang="en-US" sz="2800" smtClean="0"/>
              <a:t>廃刊に追い込まれる</a:t>
            </a:r>
          </a:p>
          <a:p>
            <a:pPr marL="457200" indent="-457200" eaLnBrk="1" hangingPunct="1">
              <a:lnSpc>
                <a:spcPct val="90000"/>
              </a:lnSpc>
            </a:pPr>
            <a:r>
              <a:rPr lang="ja-JP" altLang="en-US" sz="2800" smtClean="0"/>
              <a:t>カメラ、万年筆、絹の靴下などを景品に読者を勧誘。次に、医学書やディッケンズ全集を格安で売る。紳士協定違反。無料保険や鉄道障害保険</a:t>
            </a:r>
          </a:p>
          <a:p>
            <a:pPr marL="457200" indent="-457200" eaLnBrk="1" hangingPunct="1">
              <a:lnSpc>
                <a:spcPct val="90000"/>
              </a:lnSpc>
            </a:pPr>
            <a:r>
              <a:rPr lang="ja-JP" altLang="en-US" sz="2800" smtClean="0"/>
              <a:t>タイムズのみ少しも騒がず、広告主そして読者も離れず。</a:t>
            </a:r>
          </a:p>
        </p:txBody>
      </p:sp>
      <p:sp>
        <p:nvSpPr>
          <p:cNvPr id="14340"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mtClean="0"/>
              <a:t>戦後のジャーナリズム</a:t>
            </a:r>
          </a:p>
        </p:txBody>
      </p:sp>
      <p:sp>
        <p:nvSpPr>
          <p:cNvPr id="18435" name="Rectangle 3"/>
          <p:cNvSpPr>
            <a:spLocks noGrp="1" noChangeArrowheads="1"/>
          </p:cNvSpPr>
          <p:nvPr>
            <p:ph type="body" idx="1"/>
          </p:nvPr>
        </p:nvSpPr>
        <p:spPr/>
        <p:txBody>
          <a:bodyPr/>
          <a:lstStyle/>
          <a:p>
            <a:pPr eaLnBrk="1" hangingPunct="1">
              <a:lnSpc>
                <a:spcPct val="90000"/>
              </a:lnSpc>
            </a:pPr>
            <a:r>
              <a:rPr lang="en-US" altLang="ja-JP" sz="2800" smtClean="0"/>
              <a:t>J.Tunstall</a:t>
            </a:r>
            <a:r>
              <a:rPr lang="ja-JP" altLang="en-US" sz="2800" smtClean="0"/>
              <a:t>（</a:t>
            </a:r>
            <a:r>
              <a:rPr lang="en-US" altLang="ja-JP" sz="2800" smtClean="0"/>
              <a:t>Media in Britain</a:t>
            </a:r>
            <a:r>
              <a:rPr lang="ja-JP" altLang="en-US" sz="2800" smtClean="0"/>
              <a:t>）</a:t>
            </a:r>
          </a:p>
          <a:p>
            <a:pPr eaLnBrk="1" hangingPunct="1">
              <a:lnSpc>
                <a:spcPct val="90000"/>
              </a:lnSpc>
              <a:buFont typeface="Wingdings" pitchFamily="2" charset="2"/>
              <a:buNone/>
            </a:pPr>
            <a:r>
              <a:rPr lang="ja-JP" altLang="en-US" sz="2800" smtClean="0"/>
              <a:t>　　</a:t>
            </a:r>
            <a:r>
              <a:rPr lang="en-US" altLang="ja-JP" sz="2800" smtClean="0"/>
              <a:t>1930</a:t>
            </a:r>
            <a:r>
              <a:rPr lang="ja-JP" altLang="en-US" sz="2800" smtClean="0"/>
              <a:t>年代　　競争の時代</a:t>
            </a:r>
          </a:p>
          <a:p>
            <a:pPr eaLnBrk="1" hangingPunct="1">
              <a:lnSpc>
                <a:spcPct val="90000"/>
              </a:lnSpc>
              <a:buFont typeface="Wingdings" pitchFamily="2" charset="2"/>
              <a:buNone/>
            </a:pPr>
            <a:r>
              <a:rPr lang="ja-JP" altLang="en-US" sz="2800" smtClean="0"/>
              <a:t>　　</a:t>
            </a:r>
            <a:r>
              <a:rPr lang="en-US" altLang="ja-JP" sz="2800" smtClean="0"/>
              <a:t>1940</a:t>
            </a:r>
            <a:r>
              <a:rPr lang="ja-JP" altLang="en-US" sz="2800" smtClean="0"/>
              <a:t>年代　　凍結の時代</a:t>
            </a:r>
          </a:p>
          <a:p>
            <a:pPr eaLnBrk="1" hangingPunct="1">
              <a:lnSpc>
                <a:spcPct val="90000"/>
              </a:lnSpc>
              <a:buFont typeface="Wingdings" pitchFamily="2" charset="2"/>
              <a:buNone/>
            </a:pPr>
            <a:r>
              <a:rPr lang="ja-JP" altLang="en-US" sz="2800" smtClean="0"/>
              <a:t>　　</a:t>
            </a:r>
            <a:r>
              <a:rPr lang="en-US" altLang="ja-JP" sz="2800" smtClean="0"/>
              <a:t>1950</a:t>
            </a:r>
            <a:r>
              <a:rPr lang="ja-JP" altLang="en-US" sz="2800" smtClean="0"/>
              <a:t>年代　　競争の時代　</a:t>
            </a:r>
          </a:p>
          <a:p>
            <a:pPr eaLnBrk="1" hangingPunct="1">
              <a:lnSpc>
                <a:spcPct val="90000"/>
              </a:lnSpc>
              <a:buFont typeface="Wingdings" pitchFamily="2" charset="2"/>
              <a:buNone/>
            </a:pPr>
            <a:r>
              <a:rPr lang="ja-JP" altLang="en-US" sz="2800" smtClean="0"/>
              <a:t>　　　　　　　　</a:t>
            </a:r>
            <a:r>
              <a:rPr lang="ja-JP" altLang="en-US" sz="2800" b="1" smtClean="0">
                <a:solidFill>
                  <a:srgbClr val="FD5F72"/>
                </a:solidFill>
              </a:rPr>
              <a:t>Ｑ．戦後の混乱期、新聞界への影響</a:t>
            </a:r>
          </a:p>
          <a:p>
            <a:pPr eaLnBrk="1" hangingPunct="1">
              <a:lnSpc>
                <a:spcPct val="90000"/>
              </a:lnSpc>
              <a:buFont typeface="Wingdings" pitchFamily="2" charset="2"/>
              <a:buNone/>
            </a:pPr>
            <a:r>
              <a:rPr lang="ja-JP" altLang="en-US" sz="2800" smtClean="0"/>
              <a:t>　　</a:t>
            </a:r>
            <a:r>
              <a:rPr lang="en-US" altLang="ja-JP" sz="2800" smtClean="0"/>
              <a:t>1960</a:t>
            </a:r>
            <a:r>
              <a:rPr lang="ja-JP" altLang="en-US" sz="2800" smtClean="0"/>
              <a:t>年代　　限定的な競争の時代、ゴールデン・エージ</a:t>
            </a:r>
          </a:p>
          <a:p>
            <a:pPr eaLnBrk="1" hangingPunct="1">
              <a:lnSpc>
                <a:spcPct val="90000"/>
              </a:lnSpc>
              <a:buFont typeface="Wingdings" pitchFamily="2" charset="2"/>
              <a:buNone/>
            </a:pPr>
            <a:r>
              <a:rPr lang="ja-JP" altLang="en-US" sz="2800" smtClean="0"/>
              <a:t>　　</a:t>
            </a:r>
            <a:r>
              <a:rPr lang="en-US" altLang="ja-JP" sz="2800" smtClean="0"/>
              <a:t>1970</a:t>
            </a:r>
            <a:r>
              <a:rPr lang="ja-JP" altLang="en-US" sz="2800" smtClean="0"/>
              <a:t>年代　　プレス競争の復活（の時代）</a:t>
            </a:r>
          </a:p>
          <a:p>
            <a:pPr eaLnBrk="1" hangingPunct="1">
              <a:lnSpc>
                <a:spcPct val="90000"/>
              </a:lnSpc>
              <a:buFont typeface="Wingdings" pitchFamily="2" charset="2"/>
              <a:buNone/>
            </a:pPr>
            <a:r>
              <a:rPr lang="ja-JP" altLang="en-US" sz="2800" smtClean="0"/>
              <a:t>　　</a:t>
            </a:r>
            <a:r>
              <a:rPr lang="en-US" altLang="ja-JP" sz="2800" smtClean="0"/>
              <a:t>1980</a:t>
            </a:r>
            <a:r>
              <a:rPr lang="ja-JP" altLang="en-US" sz="2800" smtClean="0"/>
              <a:t>年代　　競争の速度が早まった（時代）</a:t>
            </a:r>
          </a:p>
        </p:txBody>
      </p:sp>
      <p:sp>
        <p:nvSpPr>
          <p:cNvPr id="18436"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447800" y="428625"/>
            <a:ext cx="7315200" cy="857250"/>
          </a:xfrm>
        </p:spPr>
        <p:txBody>
          <a:bodyPr/>
          <a:lstStyle/>
          <a:p>
            <a:pPr eaLnBrk="1" hangingPunct="1"/>
            <a:r>
              <a:rPr lang="en-US" altLang="ja-JP" smtClean="0"/>
              <a:t/>
            </a:r>
            <a:br>
              <a:rPr lang="en-US" altLang="ja-JP" smtClean="0"/>
            </a:br>
            <a:r>
              <a:rPr lang="ja-JP" altLang="en-US" sz="4000" smtClean="0"/>
              <a:t>商業テレビ局の出現　ＩＴＶ</a:t>
            </a:r>
          </a:p>
        </p:txBody>
      </p:sp>
      <p:sp>
        <p:nvSpPr>
          <p:cNvPr id="19459" name="Rectangle 3"/>
          <p:cNvSpPr>
            <a:spLocks noGrp="1" noChangeArrowheads="1"/>
          </p:cNvSpPr>
          <p:nvPr>
            <p:ph type="body" idx="1"/>
          </p:nvPr>
        </p:nvSpPr>
        <p:spPr>
          <a:xfrm>
            <a:off x="1066800" y="2276475"/>
            <a:ext cx="7772400" cy="4092575"/>
          </a:xfrm>
        </p:spPr>
        <p:txBody>
          <a:bodyPr/>
          <a:lstStyle/>
          <a:p>
            <a:pPr eaLnBrk="1" hangingPunct="1">
              <a:lnSpc>
                <a:spcPct val="90000"/>
              </a:lnSpc>
            </a:pPr>
            <a:r>
              <a:rPr lang="ja-JP" altLang="en-US" smtClean="0"/>
              <a:t>ＩＴＡ</a:t>
            </a:r>
            <a:r>
              <a:rPr lang="en-US" altLang="ja-JP" smtClean="0"/>
              <a:t>(Independent Televison Authority</a:t>
            </a:r>
            <a:r>
              <a:rPr lang="ja-JP" altLang="en-US" smtClean="0"/>
              <a:t>）　</a:t>
            </a:r>
            <a:r>
              <a:rPr lang="en-US" altLang="ja-JP" smtClean="0"/>
              <a:t>1955</a:t>
            </a:r>
            <a:r>
              <a:rPr lang="ja-JP" altLang="en-US" smtClean="0"/>
              <a:t>～</a:t>
            </a:r>
          </a:p>
          <a:p>
            <a:pPr eaLnBrk="1" hangingPunct="1">
              <a:lnSpc>
                <a:spcPct val="90000"/>
              </a:lnSpc>
              <a:buFont typeface="Wingdings" pitchFamily="2" charset="2"/>
              <a:buNone/>
            </a:pPr>
            <a:r>
              <a:rPr lang="ja-JP" altLang="en-US" smtClean="0"/>
              <a:t>　　→ＩＢＡ</a:t>
            </a:r>
            <a:r>
              <a:rPr lang="en-US" altLang="ja-JP" smtClean="0"/>
              <a:t>(Independent Broadcasting Authority)  1972</a:t>
            </a:r>
            <a:r>
              <a:rPr lang="ja-JP" altLang="en-US" smtClean="0"/>
              <a:t>～</a:t>
            </a:r>
          </a:p>
          <a:p>
            <a:pPr eaLnBrk="1" hangingPunct="1">
              <a:lnSpc>
                <a:spcPct val="90000"/>
              </a:lnSpc>
              <a:buFont typeface="Wingdings" pitchFamily="2" charset="2"/>
              <a:buNone/>
            </a:pPr>
            <a:r>
              <a:rPr lang="ja-JP" altLang="en-US" smtClean="0"/>
              <a:t>　　→ＩＴＣ</a:t>
            </a:r>
            <a:r>
              <a:rPr lang="en-US" altLang="ja-JP" smtClean="0"/>
              <a:t>(Independent Television Commission) 1991</a:t>
            </a:r>
            <a:r>
              <a:rPr lang="ja-JP" altLang="en-US" smtClean="0"/>
              <a:t>～</a:t>
            </a:r>
          </a:p>
          <a:p>
            <a:pPr eaLnBrk="1" hangingPunct="1">
              <a:lnSpc>
                <a:spcPct val="90000"/>
              </a:lnSpc>
            </a:pPr>
            <a:r>
              <a:rPr lang="ja-JP" altLang="en-US" smtClean="0"/>
              <a:t>Ｑ．商業放送の進出は、新聞界はなにをもたらしたか</a:t>
            </a:r>
          </a:p>
        </p:txBody>
      </p:sp>
      <p:sp>
        <p:nvSpPr>
          <p:cNvPr id="19460"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Verdana" pitchFamily="34" charset="0"/>
                <a:ea typeface="ＭＳ Ｐゴシック" pitchFamily="50" charset="-128"/>
              </a:defRPr>
            </a:lvl1pPr>
            <a:lvl2pPr marL="742950" indent="-285750" eaLnBrk="0" hangingPunct="0">
              <a:defRPr kumimoji="1" sz="2400">
                <a:solidFill>
                  <a:schemeClr val="tx1"/>
                </a:solidFill>
                <a:latin typeface="Verdana" pitchFamily="34" charset="0"/>
                <a:ea typeface="ＭＳ Ｐゴシック" pitchFamily="50" charset="-128"/>
              </a:defRPr>
            </a:lvl2pPr>
            <a:lvl3pPr marL="1143000" indent="-228600" eaLnBrk="0" hangingPunct="0">
              <a:defRPr kumimoji="1" sz="2400">
                <a:solidFill>
                  <a:schemeClr val="tx1"/>
                </a:solidFill>
                <a:latin typeface="Verdana" pitchFamily="34" charset="0"/>
                <a:ea typeface="ＭＳ Ｐゴシック" pitchFamily="50" charset="-128"/>
              </a:defRPr>
            </a:lvl3pPr>
            <a:lvl4pPr marL="1600200" indent="-228600" eaLnBrk="0" hangingPunct="0">
              <a:defRPr kumimoji="1" sz="2400">
                <a:solidFill>
                  <a:schemeClr val="tx1"/>
                </a:solidFill>
                <a:latin typeface="Verdana" pitchFamily="34" charset="0"/>
                <a:ea typeface="ＭＳ Ｐゴシック" pitchFamily="50" charset="-128"/>
              </a:defRPr>
            </a:lvl4pPr>
            <a:lvl5pPr marL="2057400" indent="-228600" eaLnBrk="0" hangingPunct="0">
              <a:defRPr kumimoji="1" sz="2400">
                <a:solidFill>
                  <a:schemeClr val="tx1"/>
                </a:solidFill>
                <a:latin typeface="Verdana"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Verdana" pitchFamily="34" charset="0"/>
                <a:ea typeface="ＭＳ Ｐゴシック" pitchFamily="50" charset="-128"/>
              </a:defRPr>
            </a:lvl9pPr>
          </a:lstStyle>
          <a:p>
            <a:pPr eaLnBrk="1" hangingPunct="1"/>
            <a:r>
              <a:rPr kumimoji="0" lang="ja-JP" altLang="en-US" sz="1400" smtClean="0"/>
              <a:t>外国ジャーナリズム</a:t>
            </a:r>
            <a:r>
              <a:rPr kumimoji="0" lang="en-US" altLang="ja-JP" sz="1400" smtClean="0"/>
              <a:t>IIa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Verdan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Verdana" pitchFamily="34" charset="0"/>
            <a:ea typeface="ＭＳ Ｐゴシック" pitchFamily="50"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Designs\Bold Stripes.pot</Template>
  <TotalTime>633</TotalTime>
  <Words>567</Words>
  <Application>Microsoft Office PowerPoint</Application>
  <PresentationFormat>画面に合わせる (4:3)</PresentationFormat>
  <Paragraphs>123</Paragraphs>
  <Slides>17</Slides>
  <Notes>1</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Bold Stripes</vt:lpstr>
      <vt:lpstr>外国ジャーナリズムIIa 　　　　　 －イギリスのジャーナリズム(3)</vt:lpstr>
      <vt:lpstr>10-2 第二次世界大戦と英国新聞界</vt:lpstr>
      <vt:lpstr>Defence Advisory (DA) Notice system </vt:lpstr>
      <vt:lpstr>http://www.dnotice.org.uk/history.htm</vt:lpstr>
      <vt:lpstr>英国メディアと戦争については国益優先の歴史を持つ </vt:lpstr>
      <vt:lpstr>11.大衆紙の出現</vt:lpstr>
      <vt:lpstr>12．大衆紙の競争</vt:lpstr>
      <vt:lpstr>戦後のジャーナリズム</vt:lpstr>
      <vt:lpstr> 商業テレビ局の出現　ＩＴＶ</vt:lpstr>
      <vt:lpstr>1960-70年代の動向</vt:lpstr>
      <vt:lpstr>concentrationof press ownership</vt:lpstr>
      <vt:lpstr>『タイムズ』の変貌</vt:lpstr>
      <vt:lpstr>Gavin Astor, 2nd Baron Astor of Hever:1918-84</vt:lpstr>
      <vt:lpstr>Roy Herbert Thomson:1894-1976</vt:lpstr>
      <vt:lpstr>PowerPoint プレゼンテーション</vt:lpstr>
      <vt:lpstr>1980年代の動向</vt:lpstr>
      <vt:lpstr>1990年代の動向</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イギリスのジャーナリズム</dc:title>
  <dc:creator>Suzuki Yuga</dc:creator>
  <cp:lastModifiedBy>Yuga Suzuki</cp:lastModifiedBy>
  <cp:revision>73</cp:revision>
  <cp:lastPrinted>2015-05-14T12:24:19Z</cp:lastPrinted>
  <dcterms:created xsi:type="dcterms:W3CDTF">2002-04-23T15:42:08Z</dcterms:created>
  <dcterms:modified xsi:type="dcterms:W3CDTF">2016-05-26T14:18:17Z</dcterms:modified>
</cp:coreProperties>
</file>