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14"/>
  </p:notesMasterIdLst>
  <p:handoutMasterIdLst>
    <p:handoutMasterId r:id="rId15"/>
  </p:handoutMasterIdLst>
  <p:sldIdLst>
    <p:sldId id="433" r:id="rId2"/>
    <p:sldId id="404" r:id="rId3"/>
    <p:sldId id="434" r:id="rId4"/>
    <p:sldId id="405" r:id="rId5"/>
    <p:sldId id="361" r:id="rId6"/>
    <p:sldId id="408" r:id="rId7"/>
    <p:sldId id="409" r:id="rId8"/>
    <p:sldId id="410" r:id="rId9"/>
    <p:sldId id="365" r:id="rId10"/>
    <p:sldId id="412" r:id="rId11"/>
    <p:sldId id="413" r:id="rId12"/>
    <p:sldId id="362" r:id="rId13"/>
  </p:sldIdLst>
  <p:sldSz cx="9144000" cy="6858000" type="screen4x3"/>
  <p:notesSz cx="6888163" cy="10020300"/>
  <p:defaultTextStyle>
    <a:defPPr>
      <a:defRPr lang="ja-JP"/>
    </a:defPPr>
    <a:lvl1pPr algn="l" rtl="0" eaLnBrk="0" fontAlgn="base" hangingPunct="0">
      <a:spcBef>
        <a:spcPct val="0"/>
      </a:spcBef>
      <a:spcAft>
        <a:spcPct val="0"/>
      </a:spcAft>
      <a:defRPr kumimoji="1" kern="1200">
        <a:solidFill>
          <a:schemeClr val="tx1"/>
        </a:solidFill>
        <a:latin typeface="Arial" pitchFamily="34" charset="0"/>
        <a:ea typeface="ＭＳ Ｐゴシック" pitchFamily="50" charset="-128"/>
        <a:cs typeface="+mn-cs"/>
      </a:defRPr>
    </a:lvl1pPr>
    <a:lvl2pPr marL="457200" algn="l" rtl="0" eaLnBrk="0" fontAlgn="base" hangingPunct="0">
      <a:spcBef>
        <a:spcPct val="0"/>
      </a:spcBef>
      <a:spcAft>
        <a:spcPct val="0"/>
      </a:spcAft>
      <a:defRPr kumimoji="1" kern="1200">
        <a:solidFill>
          <a:schemeClr val="tx1"/>
        </a:solidFill>
        <a:latin typeface="Arial" pitchFamily="34" charset="0"/>
        <a:ea typeface="ＭＳ Ｐゴシック" pitchFamily="50" charset="-128"/>
        <a:cs typeface="+mn-cs"/>
      </a:defRPr>
    </a:lvl2pPr>
    <a:lvl3pPr marL="914400" algn="l" rtl="0" eaLnBrk="0" fontAlgn="base" hangingPunct="0">
      <a:spcBef>
        <a:spcPct val="0"/>
      </a:spcBef>
      <a:spcAft>
        <a:spcPct val="0"/>
      </a:spcAft>
      <a:defRPr kumimoji="1" kern="1200">
        <a:solidFill>
          <a:schemeClr val="tx1"/>
        </a:solidFill>
        <a:latin typeface="Arial" pitchFamily="34" charset="0"/>
        <a:ea typeface="ＭＳ Ｐゴシック" pitchFamily="50" charset="-128"/>
        <a:cs typeface="+mn-cs"/>
      </a:defRPr>
    </a:lvl3pPr>
    <a:lvl4pPr marL="1371600" algn="l" rtl="0" eaLnBrk="0" fontAlgn="base" hangingPunct="0">
      <a:spcBef>
        <a:spcPct val="0"/>
      </a:spcBef>
      <a:spcAft>
        <a:spcPct val="0"/>
      </a:spcAft>
      <a:defRPr kumimoji="1" kern="1200">
        <a:solidFill>
          <a:schemeClr val="tx1"/>
        </a:solidFill>
        <a:latin typeface="Arial" pitchFamily="34" charset="0"/>
        <a:ea typeface="ＭＳ Ｐゴシック" pitchFamily="50" charset="-128"/>
        <a:cs typeface="+mn-cs"/>
      </a:defRPr>
    </a:lvl4pPr>
    <a:lvl5pPr marL="1828800" algn="l" rtl="0" eaLnBrk="0" fontAlgn="base" hangingPunct="0">
      <a:spcBef>
        <a:spcPct val="0"/>
      </a:spcBef>
      <a:spcAft>
        <a:spcPct val="0"/>
      </a:spcAft>
      <a:defRPr kumimoji="1"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kern="1200">
        <a:solidFill>
          <a:schemeClr val="tx1"/>
        </a:solidFill>
        <a:latin typeface="Arial" pitchFamily="34"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99"/>
    <a:srgbClr val="2B2BF7"/>
    <a:srgbClr val="FEFEF4"/>
    <a:srgbClr val="FF33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574" autoAdjust="0"/>
    <p:restoredTop sz="94699" autoAdjust="0"/>
  </p:normalViewPr>
  <p:slideViewPr>
    <p:cSldViewPr>
      <p:cViewPr varScale="1">
        <p:scale>
          <a:sx n="62" d="100"/>
          <a:sy n="62" d="100"/>
        </p:scale>
        <p:origin x="-1002" y="-90"/>
      </p:cViewPr>
      <p:guideLst>
        <p:guide orient="horz" pos="2160"/>
        <p:guide pos="2880"/>
      </p:guideLst>
    </p:cSldViewPr>
  </p:slideViewPr>
  <p:outlineViewPr>
    <p:cViewPr>
      <p:scale>
        <a:sx n="33" d="100"/>
        <a:sy n="33" d="100"/>
      </p:scale>
      <p:origin x="0" y="1626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31" d="100"/>
          <a:sy n="31" d="100"/>
        </p:scale>
        <p:origin x="-1206" y="-84"/>
      </p:cViewPr>
      <p:guideLst>
        <p:guide orient="horz" pos="3156"/>
        <p:guide pos="217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1730" name="Rectangle 2"/>
          <p:cNvSpPr>
            <a:spLocks noGrp="1" noChangeArrowheads="1"/>
          </p:cNvSpPr>
          <p:nvPr>
            <p:ph type="hdr" sz="quarter"/>
          </p:nvPr>
        </p:nvSpPr>
        <p:spPr bwMode="auto">
          <a:xfrm>
            <a:off x="0" y="0"/>
            <a:ext cx="2984500" cy="501650"/>
          </a:xfrm>
          <a:prstGeom prst="rect">
            <a:avLst/>
          </a:prstGeom>
          <a:noFill/>
          <a:ln w="9525">
            <a:noFill/>
            <a:miter lim="800000"/>
            <a:headEnd/>
            <a:tailEnd/>
          </a:ln>
          <a:effectLst/>
        </p:spPr>
        <p:txBody>
          <a:bodyPr vert="horz" wrap="square" lIns="96616" tIns="48308" rIns="96616" bIns="48308" numCol="1" anchor="t" anchorCtr="0" compatLnSpc="1">
            <a:prstTxWarp prst="textNoShape">
              <a:avLst/>
            </a:prstTxWarp>
          </a:bodyPr>
          <a:lstStyle>
            <a:lvl1pPr eaLnBrk="1" hangingPunct="1">
              <a:defRPr sz="1300">
                <a:latin typeface="Times New Roman" pitchFamily="18" charset="0"/>
              </a:defRPr>
            </a:lvl1pPr>
          </a:lstStyle>
          <a:p>
            <a:pPr>
              <a:defRPr/>
            </a:pPr>
            <a:endParaRPr lang="en-US" altLang="ja-JP"/>
          </a:p>
        </p:txBody>
      </p:sp>
      <p:sp>
        <p:nvSpPr>
          <p:cNvPr id="201731" name="Rectangle 3"/>
          <p:cNvSpPr>
            <a:spLocks noGrp="1" noChangeArrowheads="1"/>
          </p:cNvSpPr>
          <p:nvPr>
            <p:ph type="dt" sz="quarter" idx="1"/>
          </p:nvPr>
        </p:nvSpPr>
        <p:spPr bwMode="auto">
          <a:xfrm>
            <a:off x="3902075" y="0"/>
            <a:ext cx="2984500" cy="501650"/>
          </a:xfrm>
          <a:prstGeom prst="rect">
            <a:avLst/>
          </a:prstGeom>
          <a:noFill/>
          <a:ln w="9525">
            <a:noFill/>
            <a:miter lim="800000"/>
            <a:headEnd/>
            <a:tailEnd/>
          </a:ln>
          <a:effectLst/>
        </p:spPr>
        <p:txBody>
          <a:bodyPr vert="horz" wrap="square" lIns="96616" tIns="48308" rIns="96616" bIns="48308" numCol="1" anchor="t" anchorCtr="0" compatLnSpc="1">
            <a:prstTxWarp prst="textNoShape">
              <a:avLst/>
            </a:prstTxWarp>
          </a:bodyPr>
          <a:lstStyle>
            <a:lvl1pPr algn="r" eaLnBrk="1" hangingPunct="1">
              <a:defRPr sz="1300">
                <a:latin typeface="Times New Roman" pitchFamily="18" charset="0"/>
              </a:defRPr>
            </a:lvl1pPr>
          </a:lstStyle>
          <a:p>
            <a:pPr>
              <a:defRPr/>
            </a:pPr>
            <a:endParaRPr lang="en-US" altLang="ja-JP"/>
          </a:p>
        </p:txBody>
      </p:sp>
      <p:sp>
        <p:nvSpPr>
          <p:cNvPr id="201732" name="Rectangle 4"/>
          <p:cNvSpPr>
            <a:spLocks noGrp="1" noChangeArrowheads="1"/>
          </p:cNvSpPr>
          <p:nvPr>
            <p:ph type="ftr" sz="quarter" idx="2"/>
          </p:nvPr>
        </p:nvSpPr>
        <p:spPr bwMode="auto">
          <a:xfrm>
            <a:off x="0" y="9517063"/>
            <a:ext cx="2984500" cy="501650"/>
          </a:xfrm>
          <a:prstGeom prst="rect">
            <a:avLst/>
          </a:prstGeom>
          <a:noFill/>
          <a:ln w="9525">
            <a:noFill/>
            <a:miter lim="800000"/>
            <a:headEnd/>
            <a:tailEnd/>
          </a:ln>
          <a:effectLst/>
        </p:spPr>
        <p:txBody>
          <a:bodyPr vert="horz" wrap="square" lIns="96616" tIns="48308" rIns="96616" bIns="48308" numCol="1" anchor="b" anchorCtr="0" compatLnSpc="1">
            <a:prstTxWarp prst="textNoShape">
              <a:avLst/>
            </a:prstTxWarp>
          </a:bodyPr>
          <a:lstStyle>
            <a:lvl1pPr eaLnBrk="1" hangingPunct="1">
              <a:defRPr sz="1300">
                <a:latin typeface="Times New Roman" pitchFamily="18" charset="0"/>
              </a:defRPr>
            </a:lvl1pPr>
          </a:lstStyle>
          <a:p>
            <a:pPr>
              <a:defRPr/>
            </a:pPr>
            <a:endParaRPr lang="en-US" altLang="ja-JP"/>
          </a:p>
        </p:txBody>
      </p:sp>
      <p:sp>
        <p:nvSpPr>
          <p:cNvPr id="201733" name="Rectangle 5"/>
          <p:cNvSpPr>
            <a:spLocks noGrp="1" noChangeArrowheads="1"/>
          </p:cNvSpPr>
          <p:nvPr>
            <p:ph type="sldNum" sz="quarter" idx="3"/>
          </p:nvPr>
        </p:nvSpPr>
        <p:spPr bwMode="auto">
          <a:xfrm>
            <a:off x="3902075" y="9517063"/>
            <a:ext cx="2984500" cy="501650"/>
          </a:xfrm>
          <a:prstGeom prst="rect">
            <a:avLst/>
          </a:prstGeom>
          <a:noFill/>
          <a:ln w="9525">
            <a:noFill/>
            <a:miter lim="800000"/>
            <a:headEnd/>
            <a:tailEnd/>
          </a:ln>
          <a:effectLst/>
        </p:spPr>
        <p:txBody>
          <a:bodyPr vert="horz" wrap="square" lIns="96616" tIns="48308" rIns="96616" bIns="48308" numCol="1" anchor="b" anchorCtr="0" compatLnSpc="1">
            <a:prstTxWarp prst="textNoShape">
              <a:avLst/>
            </a:prstTxWarp>
          </a:bodyPr>
          <a:lstStyle>
            <a:lvl1pPr algn="r" eaLnBrk="1" hangingPunct="1">
              <a:defRPr sz="1300">
                <a:latin typeface="Times New Roman" pitchFamily="18" charset="0"/>
              </a:defRPr>
            </a:lvl1pPr>
          </a:lstStyle>
          <a:p>
            <a:pPr>
              <a:defRPr/>
            </a:pPr>
            <a:fld id="{4F9B8437-759C-42D1-89E4-23B9B28A4B31}" type="slidenum">
              <a:rPr lang="en-US" altLang="ja-JP"/>
              <a:pPr>
                <a:defRPr/>
              </a:pPr>
              <a:t>‹#›</a:t>
            </a:fld>
            <a:endParaRPr lang="en-US" altLang="ja-JP"/>
          </a:p>
        </p:txBody>
      </p:sp>
    </p:spTree>
    <p:extLst>
      <p:ext uri="{BB962C8B-B14F-4D97-AF65-F5344CB8AC3E}">
        <p14:creationId xmlns:p14="http://schemas.microsoft.com/office/powerpoint/2010/main" val="206127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84500" cy="501650"/>
          </a:xfrm>
          <a:prstGeom prst="rect">
            <a:avLst/>
          </a:prstGeom>
          <a:noFill/>
          <a:ln w="9525">
            <a:noFill/>
            <a:miter lim="800000"/>
            <a:headEnd/>
            <a:tailEnd/>
          </a:ln>
          <a:effectLst/>
        </p:spPr>
        <p:txBody>
          <a:bodyPr vert="horz" wrap="square" lIns="96616" tIns="48308" rIns="96616" bIns="48308" numCol="1" anchor="t" anchorCtr="0" compatLnSpc="1">
            <a:prstTxWarp prst="textNoShape">
              <a:avLst/>
            </a:prstTxWarp>
          </a:bodyPr>
          <a:lstStyle>
            <a:lvl1pPr eaLnBrk="1" hangingPunct="1">
              <a:defRPr sz="1300">
                <a:latin typeface="Times New Roman" pitchFamily="18" charset="0"/>
              </a:defRPr>
            </a:lvl1pPr>
          </a:lstStyle>
          <a:p>
            <a:pPr>
              <a:defRPr/>
            </a:pPr>
            <a:endParaRPr lang="en-US" altLang="ja-JP"/>
          </a:p>
        </p:txBody>
      </p:sp>
      <p:sp>
        <p:nvSpPr>
          <p:cNvPr id="14339" name="Rectangle 3"/>
          <p:cNvSpPr>
            <a:spLocks noGrp="1" noChangeArrowheads="1"/>
          </p:cNvSpPr>
          <p:nvPr>
            <p:ph type="dt" idx="1"/>
          </p:nvPr>
        </p:nvSpPr>
        <p:spPr bwMode="auto">
          <a:xfrm>
            <a:off x="3903663" y="0"/>
            <a:ext cx="2984500" cy="501650"/>
          </a:xfrm>
          <a:prstGeom prst="rect">
            <a:avLst/>
          </a:prstGeom>
          <a:noFill/>
          <a:ln w="9525">
            <a:noFill/>
            <a:miter lim="800000"/>
            <a:headEnd/>
            <a:tailEnd/>
          </a:ln>
          <a:effectLst/>
        </p:spPr>
        <p:txBody>
          <a:bodyPr vert="horz" wrap="square" lIns="96616" tIns="48308" rIns="96616" bIns="48308" numCol="1" anchor="t" anchorCtr="0" compatLnSpc="1">
            <a:prstTxWarp prst="textNoShape">
              <a:avLst/>
            </a:prstTxWarp>
          </a:bodyPr>
          <a:lstStyle>
            <a:lvl1pPr algn="r" eaLnBrk="1" hangingPunct="1">
              <a:defRPr sz="1300">
                <a:latin typeface="Times New Roman" pitchFamily="18" charset="0"/>
              </a:defRPr>
            </a:lvl1pPr>
          </a:lstStyle>
          <a:p>
            <a:pPr>
              <a:defRPr/>
            </a:pPr>
            <a:endParaRPr lang="en-US" altLang="ja-JP"/>
          </a:p>
        </p:txBody>
      </p:sp>
      <p:sp>
        <p:nvSpPr>
          <p:cNvPr id="15364" name="Rectangle 4"/>
          <p:cNvSpPr>
            <a:spLocks noChangeArrowheads="1" noTextEdit="1"/>
          </p:cNvSpPr>
          <p:nvPr>
            <p:ph type="sldImg" idx="2"/>
          </p:nvPr>
        </p:nvSpPr>
        <p:spPr bwMode="auto">
          <a:xfrm>
            <a:off x="939800" y="750888"/>
            <a:ext cx="5008563" cy="375761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41" name="Rectangle 5"/>
          <p:cNvSpPr>
            <a:spLocks noGrp="1" noChangeArrowheads="1"/>
          </p:cNvSpPr>
          <p:nvPr>
            <p:ph type="body" sz="quarter" idx="3"/>
          </p:nvPr>
        </p:nvSpPr>
        <p:spPr bwMode="auto">
          <a:xfrm>
            <a:off x="919163" y="4759325"/>
            <a:ext cx="5049837" cy="4510088"/>
          </a:xfrm>
          <a:prstGeom prst="rect">
            <a:avLst/>
          </a:prstGeom>
          <a:noFill/>
          <a:ln w="9525">
            <a:noFill/>
            <a:miter lim="800000"/>
            <a:headEnd/>
            <a:tailEnd/>
          </a:ln>
          <a:effectLst/>
        </p:spPr>
        <p:txBody>
          <a:bodyPr vert="horz" wrap="square" lIns="96616" tIns="48308" rIns="96616" bIns="48308" numCol="1" anchor="t" anchorCtr="0" compatLnSpc="1">
            <a:prstTxWarp prst="textNoShape">
              <a:avLst/>
            </a:prstTxWarp>
          </a:bodyPr>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14342" name="Rectangle 6"/>
          <p:cNvSpPr>
            <a:spLocks noGrp="1" noChangeArrowheads="1"/>
          </p:cNvSpPr>
          <p:nvPr>
            <p:ph type="ftr" sz="quarter" idx="4"/>
          </p:nvPr>
        </p:nvSpPr>
        <p:spPr bwMode="auto">
          <a:xfrm>
            <a:off x="0" y="9518650"/>
            <a:ext cx="2984500" cy="501650"/>
          </a:xfrm>
          <a:prstGeom prst="rect">
            <a:avLst/>
          </a:prstGeom>
          <a:noFill/>
          <a:ln w="9525">
            <a:noFill/>
            <a:miter lim="800000"/>
            <a:headEnd/>
            <a:tailEnd/>
          </a:ln>
          <a:effectLst/>
        </p:spPr>
        <p:txBody>
          <a:bodyPr vert="horz" wrap="square" lIns="96616" tIns="48308" rIns="96616" bIns="48308" numCol="1" anchor="b" anchorCtr="0" compatLnSpc="1">
            <a:prstTxWarp prst="textNoShape">
              <a:avLst/>
            </a:prstTxWarp>
          </a:bodyPr>
          <a:lstStyle>
            <a:lvl1pPr eaLnBrk="1" hangingPunct="1">
              <a:defRPr sz="1300">
                <a:latin typeface="Times New Roman" pitchFamily="18" charset="0"/>
              </a:defRPr>
            </a:lvl1pPr>
          </a:lstStyle>
          <a:p>
            <a:pPr>
              <a:defRPr/>
            </a:pPr>
            <a:endParaRPr lang="en-US" altLang="ja-JP"/>
          </a:p>
        </p:txBody>
      </p:sp>
      <p:sp>
        <p:nvSpPr>
          <p:cNvPr id="14343" name="Rectangle 7"/>
          <p:cNvSpPr>
            <a:spLocks noGrp="1" noChangeArrowheads="1"/>
          </p:cNvSpPr>
          <p:nvPr>
            <p:ph type="sldNum" sz="quarter" idx="5"/>
          </p:nvPr>
        </p:nvSpPr>
        <p:spPr bwMode="auto">
          <a:xfrm>
            <a:off x="3903663" y="9518650"/>
            <a:ext cx="2984500" cy="501650"/>
          </a:xfrm>
          <a:prstGeom prst="rect">
            <a:avLst/>
          </a:prstGeom>
          <a:noFill/>
          <a:ln w="9525">
            <a:noFill/>
            <a:miter lim="800000"/>
            <a:headEnd/>
            <a:tailEnd/>
          </a:ln>
          <a:effectLst/>
        </p:spPr>
        <p:txBody>
          <a:bodyPr vert="horz" wrap="square" lIns="96616" tIns="48308" rIns="96616" bIns="48308" numCol="1" anchor="b" anchorCtr="0" compatLnSpc="1">
            <a:prstTxWarp prst="textNoShape">
              <a:avLst/>
            </a:prstTxWarp>
          </a:bodyPr>
          <a:lstStyle>
            <a:lvl1pPr algn="r" eaLnBrk="1" hangingPunct="1">
              <a:defRPr sz="1300">
                <a:latin typeface="Times New Roman" pitchFamily="18" charset="0"/>
              </a:defRPr>
            </a:lvl1pPr>
          </a:lstStyle>
          <a:p>
            <a:pPr>
              <a:defRPr/>
            </a:pPr>
            <a:fld id="{CCDA776C-3F1D-45F0-B699-106534CD656E}" type="slidenum">
              <a:rPr lang="en-US" altLang="ja-JP"/>
              <a:pPr>
                <a:defRPr/>
              </a:pPr>
              <a:t>‹#›</a:t>
            </a:fld>
            <a:endParaRPr lang="en-US" altLang="ja-JP"/>
          </a:p>
        </p:txBody>
      </p:sp>
    </p:spTree>
    <p:extLst>
      <p:ext uri="{BB962C8B-B14F-4D97-AF65-F5344CB8AC3E}">
        <p14:creationId xmlns:p14="http://schemas.microsoft.com/office/powerpoint/2010/main" val="28314473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itchFamily="18" charset="0"/>
                <a:ea typeface="ＭＳ Ｐ明朝" pitchFamily="18" charset="-128"/>
              </a:defRPr>
            </a:lvl1pPr>
            <a:lvl2pPr marL="742950" indent="-285750">
              <a:spcBef>
                <a:spcPct val="30000"/>
              </a:spcBef>
              <a:defRPr kumimoji="1" sz="1200">
                <a:solidFill>
                  <a:schemeClr val="tx1"/>
                </a:solidFill>
                <a:latin typeface="Times New Roman" pitchFamily="18" charset="0"/>
                <a:ea typeface="ＭＳ Ｐ明朝" pitchFamily="18" charset="-128"/>
              </a:defRPr>
            </a:lvl2pPr>
            <a:lvl3pPr marL="1143000" indent="-228600">
              <a:spcBef>
                <a:spcPct val="30000"/>
              </a:spcBef>
              <a:defRPr kumimoji="1" sz="1200">
                <a:solidFill>
                  <a:schemeClr val="tx1"/>
                </a:solidFill>
                <a:latin typeface="Times New Roman" pitchFamily="18" charset="0"/>
                <a:ea typeface="ＭＳ Ｐ明朝" pitchFamily="18" charset="-128"/>
              </a:defRPr>
            </a:lvl3pPr>
            <a:lvl4pPr marL="1600200" indent="-228600">
              <a:spcBef>
                <a:spcPct val="30000"/>
              </a:spcBef>
              <a:defRPr kumimoji="1" sz="1200">
                <a:solidFill>
                  <a:schemeClr val="tx1"/>
                </a:solidFill>
                <a:latin typeface="Times New Roman" pitchFamily="18" charset="0"/>
                <a:ea typeface="ＭＳ Ｐ明朝" pitchFamily="18" charset="-128"/>
              </a:defRPr>
            </a:lvl4pPr>
            <a:lvl5pPr marL="2057400" indent="-228600">
              <a:spcBef>
                <a:spcPct val="30000"/>
              </a:spcBef>
              <a:defRPr kumimoji="1" sz="1200">
                <a:solidFill>
                  <a:schemeClr val="tx1"/>
                </a:solidFill>
                <a:latin typeface="Times New Roman" pitchFamily="18" charset="0"/>
                <a:ea typeface="ＭＳ Ｐ明朝" pitchFamily="18" charset="-128"/>
              </a:defRPr>
            </a:lvl5pPr>
            <a:lvl6pPr marL="2514600" indent="-228600" eaLnBrk="0" fontAlgn="base" hangingPunct="0">
              <a:spcBef>
                <a:spcPct val="30000"/>
              </a:spcBef>
              <a:spcAft>
                <a:spcPct val="0"/>
              </a:spcAft>
              <a:defRPr kumimoji="1" sz="1200">
                <a:solidFill>
                  <a:schemeClr val="tx1"/>
                </a:solidFill>
                <a:latin typeface="Times New Roman" pitchFamily="18" charset="0"/>
                <a:ea typeface="ＭＳ Ｐ明朝" pitchFamily="18" charset="-128"/>
              </a:defRPr>
            </a:lvl6pPr>
            <a:lvl7pPr marL="2971800" indent="-228600" eaLnBrk="0" fontAlgn="base" hangingPunct="0">
              <a:spcBef>
                <a:spcPct val="30000"/>
              </a:spcBef>
              <a:spcAft>
                <a:spcPct val="0"/>
              </a:spcAft>
              <a:defRPr kumimoji="1" sz="1200">
                <a:solidFill>
                  <a:schemeClr val="tx1"/>
                </a:solidFill>
                <a:latin typeface="Times New Roman" pitchFamily="18" charset="0"/>
                <a:ea typeface="ＭＳ Ｐ明朝" pitchFamily="18" charset="-128"/>
              </a:defRPr>
            </a:lvl7pPr>
            <a:lvl8pPr marL="3429000" indent="-228600" eaLnBrk="0" fontAlgn="base" hangingPunct="0">
              <a:spcBef>
                <a:spcPct val="30000"/>
              </a:spcBef>
              <a:spcAft>
                <a:spcPct val="0"/>
              </a:spcAft>
              <a:defRPr kumimoji="1" sz="1200">
                <a:solidFill>
                  <a:schemeClr val="tx1"/>
                </a:solidFill>
                <a:latin typeface="Times New Roman" pitchFamily="18" charset="0"/>
                <a:ea typeface="ＭＳ Ｐ明朝" pitchFamily="18" charset="-128"/>
              </a:defRPr>
            </a:lvl8pPr>
            <a:lvl9pPr marL="3886200" indent="-228600" eaLnBrk="0" fontAlgn="base" hangingPunct="0">
              <a:spcBef>
                <a:spcPct val="30000"/>
              </a:spcBef>
              <a:spcAft>
                <a:spcPct val="0"/>
              </a:spcAft>
              <a:defRPr kumimoji="1" sz="1200">
                <a:solidFill>
                  <a:schemeClr val="tx1"/>
                </a:solidFill>
                <a:latin typeface="Times New Roman" pitchFamily="18" charset="0"/>
                <a:ea typeface="ＭＳ Ｐ明朝" pitchFamily="18" charset="-128"/>
              </a:defRPr>
            </a:lvl9pPr>
          </a:lstStyle>
          <a:p>
            <a:pPr>
              <a:spcBef>
                <a:spcPct val="0"/>
              </a:spcBef>
            </a:pPr>
            <a:fld id="{F27C6396-BFED-41E8-BC06-6502DA2E8A87}" type="slidenum">
              <a:rPr lang="en-US" altLang="ja-JP" sz="1300" smtClean="0">
                <a:ea typeface="ＭＳ Ｐゴシック" pitchFamily="50" charset="-128"/>
              </a:rPr>
              <a:pPr>
                <a:spcBef>
                  <a:spcPct val="0"/>
                </a:spcBef>
              </a:pPr>
              <a:t>1</a:t>
            </a:fld>
            <a:endParaRPr lang="en-US" altLang="ja-JP" sz="1300" smtClean="0">
              <a:ea typeface="ＭＳ Ｐゴシック" pitchFamily="50" charset="-128"/>
            </a:endParaRPr>
          </a:p>
        </p:txBody>
      </p:sp>
      <p:sp>
        <p:nvSpPr>
          <p:cNvPr id="16387" name="Rectangle 2"/>
          <p:cNvSpPr>
            <a:spLocks noChangeArrowheads="1" noTextEdit="1"/>
          </p:cNvSpPr>
          <p:nvPr>
            <p:ph type="sldImg"/>
          </p:nvPr>
        </p:nvSpPr>
        <p:spPr>
          <a:ln/>
        </p:spPr>
      </p:sp>
      <p:sp>
        <p:nvSpPr>
          <p:cNvPr id="16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itchFamily="18" charset="0"/>
                <a:ea typeface="ＭＳ Ｐ明朝" pitchFamily="18" charset="-128"/>
              </a:defRPr>
            </a:lvl1pPr>
            <a:lvl2pPr marL="742950" indent="-285750">
              <a:spcBef>
                <a:spcPct val="30000"/>
              </a:spcBef>
              <a:defRPr kumimoji="1" sz="1200">
                <a:solidFill>
                  <a:schemeClr val="tx1"/>
                </a:solidFill>
                <a:latin typeface="Times New Roman" pitchFamily="18" charset="0"/>
                <a:ea typeface="ＭＳ Ｐ明朝" pitchFamily="18" charset="-128"/>
              </a:defRPr>
            </a:lvl2pPr>
            <a:lvl3pPr marL="1143000" indent="-228600">
              <a:spcBef>
                <a:spcPct val="30000"/>
              </a:spcBef>
              <a:defRPr kumimoji="1" sz="1200">
                <a:solidFill>
                  <a:schemeClr val="tx1"/>
                </a:solidFill>
                <a:latin typeface="Times New Roman" pitchFamily="18" charset="0"/>
                <a:ea typeface="ＭＳ Ｐ明朝" pitchFamily="18" charset="-128"/>
              </a:defRPr>
            </a:lvl3pPr>
            <a:lvl4pPr marL="1600200" indent="-228600">
              <a:spcBef>
                <a:spcPct val="30000"/>
              </a:spcBef>
              <a:defRPr kumimoji="1" sz="1200">
                <a:solidFill>
                  <a:schemeClr val="tx1"/>
                </a:solidFill>
                <a:latin typeface="Times New Roman" pitchFamily="18" charset="0"/>
                <a:ea typeface="ＭＳ Ｐ明朝" pitchFamily="18" charset="-128"/>
              </a:defRPr>
            </a:lvl4pPr>
            <a:lvl5pPr marL="2057400" indent="-228600">
              <a:spcBef>
                <a:spcPct val="30000"/>
              </a:spcBef>
              <a:defRPr kumimoji="1" sz="1200">
                <a:solidFill>
                  <a:schemeClr val="tx1"/>
                </a:solidFill>
                <a:latin typeface="Times New Roman" pitchFamily="18" charset="0"/>
                <a:ea typeface="ＭＳ Ｐ明朝" pitchFamily="18" charset="-128"/>
              </a:defRPr>
            </a:lvl5pPr>
            <a:lvl6pPr marL="2514600" indent="-228600" eaLnBrk="0" fontAlgn="base" hangingPunct="0">
              <a:spcBef>
                <a:spcPct val="30000"/>
              </a:spcBef>
              <a:spcAft>
                <a:spcPct val="0"/>
              </a:spcAft>
              <a:defRPr kumimoji="1" sz="1200">
                <a:solidFill>
                  <a:schemeClr val="tx1"/>
                </a:solidFill>
                <a:latin typeface="Times New Roman" pitchFamily="18" charset="0"/>
                <a:ea typeface="ＭＳ Ｐ明朝" pitchFamily="18" charset="-128"/>
              </a:defRPr>
            </a:lvl6pPr>
            <a:lvl7pPr marL="2971800" indent="-228600" eaLnBrk="0" fontAlgn="base" hangingPunct="0">
              <a:spcBef>
                <a:spcPct val="30000"/>
              </a:spcBef>
              <a:spcAft>
                <a:spcPct val="0"/>
              </a:spcAft>
              <a:defRPr kumimoji="1" sz="1200">
                <a:solidFill>
                  <a:schemeClr val="tx1"/>
                </a:solidFill>
                <a:latin typeface="Times New Roman" pitchFamily="18" charset="0"/>
                <a:ea typeface="ＭＳ Ｐ明朝" pitchFamily="18" charset="-128"/>
              </a:defRPr>
            </a:lvl7pPr>
            <a:lvl8pPr marL="3429000" indent="-228600" eaLnBrk="0" fontAlgn="base" hangingPunct="0">
              <a:spcBef>
                <a:spcPct val="30000"/>
              </a:spcBef>
              <a:spcAft>
                <a:spcPct val="0"/>
              </a:spcAft>
              <a:defRPr kumimoji="1" sz="1200">
                <a:solidFill>
                  <a:schemeClr val="tx1"/>
                </a:solidFill>
                <a:latin typeface="Times New Roman" pitchFamily="18" charset="0"/>
                <a:ea typeface="ＭＳ Ｐ明朝" pitchFamily="18" charset="-128"/>
              </a:defRPr>
            </a:lvl8pPr>
            <a:lvl9pPr marL="3886200" indent="-228600" eaLnBrk="0" fontAlgn="base" hangingPunct="0">
              <a:spcBef>
                <a:spcPct val="30000"/>
              </a:spcBef>
              <a:spcAft>
                <a:spcPct val="0"/>
              </a:spcAft>
              <a:defRPr kumimoji="1" sz="1200">
                <a:solidFill>
                  <a:schemeClr val="tx1"/>
                </a:solidFill>
                <a:latin typeface="Times New Roman" pitchFamily="18" charset="0"/>
                <a:ea typeface="ＭＳ Ｐ明朝" pitchFamily="18" charset="-128"/>
              </a:defRPr>
            </a:lvl9pPr>
          </a:lstStyle>
          <a:p>
            <a:pPr>
              <a:spcBef>
                <a:spcPct val="0"/>
              </a:spcBef>
            </a:pPr>
            <a:fld id="{457A492B-5296-42F2-806D-7990B2B0EDAA}" type="slidenum">
              <a:rPr lang="en-US" altLang="ja-JP" sz="1300" smtClean="0">
                <a:ea typeface="ＭＳ Ｐゴシック" pitchFamily="50" charset="-128"/>
              </a:rPr>
              <a:pPr>
                <a:spcBef>
                  <a:spcPct val="0"/>
                </a:spcBef>
              </a:pPr>
              <a:t>11</a:t>
            </a:fld>
            <a:endParaRPr lang="en-US" altLang="ja-JP" sz="1300" smtClean="0">
              <a:ea typeface="ＭＳ Ｐゴシック" pitchFamily="50" charset="-128"/>
            </a:endParaRPr>
          </a:p>
        </p:txBody>
      </p:sp>
      <p:sp>
        <p:nvSpPr>
          <p:cNvPr id="25603" name="Rectangle 2"/>
          <p:cNvSpPr>
            <a:spLocks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itchFamily="18" charset="0"/>
                <a:ea typeface="ＭＳ Ｐ明朝" pitchFamily="18" charset="-128"/>
              </a:defRPr>
            </a:lvl1pPr>
            <a:lvl2pPr marL="742950" indent="-285750">
              <a:spcBef>
                <a:spcPct val="30000"/>
              </a:spcBef>
              <a:defRPr kumimoji="1" sz="1200">
                <a:solidFill>
                  <a:schemeClr val="tx1"/>
                </a:solidFill>
                <a:latin typeface="Times New Roman" pitchFamily="18" charset="0"/>
                <a:ea typeface="ＭＳ Ｐ明朝" pitchFamily="18" charset="-128"/>
              </a:defRPr>
            </a:lvl2pPr>
            <a:lvl3pPr marL="1143000" indent="-228600">
              <a:spcBef>
                <a:spcPct val="30000"/>
              </a:spcBef>
              <a:defRPr kumimoji="1" sz="1200">
                <a:solidFill>
                  <a:schemeClr val="tx1"/>
                </a:solidFill>
                <a:latin typeface="Times New Roman" pitchFamily="18" charset="0"/>
                <a:ea typeface="ＭＳ Ｐ明朝" pitchFamily="18" charset="-128"/>
              </a:defRPr>
            </a:lvl3pPr>
            <a:lvl4pPr marL="1600200" indent="-228600">
              <a:spcBef>
                <a:spcPct val="30000"/>
              </a:spcBef>
              <a:defRPr kumimoji="1" sz="1200">
                <a:solidFill>
                  <a:schemeClr val="tx1"/>
                </a:solidFill>
                <a:latin typeface="Times New Roman" pitchFamily="18" charset="0"/>
                <a:ea typeface="ＭＳ Ｐ明朝" pitchFamily="18" charset="-128"/>
              </a:defRPr>
            </a:lvl4pPr>
            <a:lvl5pPr marL="2057400" indent="-228600">
              <a:spcBef>
                <a:spcPct val="30000"/>
              </a:spcBef>
              <a:defRPr kumimoji="1" sz="1200">
                <a:solidFill>
                  <a:schemeClr val="tx1"/>
                </a:solidFill>
                <a:latin typeface="Times New Roman" pitchFamily="18" charset="0"/>
                <a:ea typeface="ＭＳ Ｐ明朝" pitchFamily="18" charset="-128"/>
              </a:defRPr>
            </a:lvl5pPr>
            <a:lvl6pPr marL="2514600" indent="-228600" eaLnBrk="0" fontAlgn="base" hangingPunct="0">
              <a:spcBef>
                <a:spcPct val="30000"/>
              </a:spcBef>
              <a:spcAft>
                <a:spcPct val="0"/>
              </a:spcAft>
              <a:defRPr kumimoji="1" sz="1200">
                <a:solidFill>
                  <a:schemeClr val="tx1"/>
                </a:solidFill>
                <a:latin typeface="Times New Roman" pitchFamily="18" charset="0"/>
                <a:ea typeface="ＭＳ Ｐ明朝" pitchFamily="18" charset="-128"/>
              </a:defRPr>
            </a:lvl6pPr>
            <a:lvl7pPr marL="2971800" indent="-228600" eaLnBrk="0" fontAlgn="base" hangingPunct="0">
              <a:spcBef>
                <a:spcPct val="30000"/>
              </a:spcBef>
              <a:spcAft>
                <a:spcPct val="0"/>
              </a:spcAft>
              <a:defRPr kumimoji="1" sz="1200">
                <a:solidFill>
                  <a:schemeClr val="tx1"/>
                </a:solidFill>
                <a:latin typeface="Times New Roman" pitchFamily="18" charset="0"/>
                <a:ea typeface="ＭＳ Ｐ明朝" pitchFamily="18" charset="-128"/>
              </a:defRPr>
            </a:lvl7pPr>
            <a:lvl8pPr marL="3429000" indent="-228600" eaLnBrk="0" fontAlgn="base" hangingPunct="0">
              <a:spcBef>
                <a:spcPct val="30000"/>
              </a:spcBef>
              <a:spcAft>
                <a:spcPct val="0"/>
              </a:spcAft>
              <a:defRPr kumimoji="1" sz="1200">
                <a:solidFill>
                  <a:schemeClr val="tx1"/>
                </a:solidFill>
                <a:latin typeface="Times New Roman" pitchFamily="18" charset="0"/>
                <a:ea typeface="ＭＳ Ｐ明朝" pitchFamily="18" charset="-128"/>
              </a:defRPr>
            </a:lvl8pPr>
            <a:lvl9pPr marL="3886200" indent="-228600" eaLnBrk="0" fontAlgn="base" hangingPunct="0">
              <a:spcBef>
                <a:spcPct val="30000"/>
              </a:spcBef>
              <a:spcAft>
                <a:spcPct val="0"/>
              </a:spcAft>
              <a:defRPr kumimoji="1" sz="1200">
                <a:solidFill>
                  <a:schemeClr val="tx1"/>
                </a:solidFill>
                <a:latin typeface="Times New Roman" pitchFamily="18" charset="0"/>
                <a:ea typeface="ＭＳ Ｐ明朝" pitchFamily="18" charset="-128"/>
              </a:defRPr>
            </a:lvl9pPr>
          </a:lstStyle>
          <a:p>
            <a:pPr>
              <a:spcBef>
                <a:spcPct val="0"/>
              </a:spcBef>
            </a:pPr>
            <a:fld id="{33973E34-1658-4061-A69C-A162AE1D9095}" type="slidenum">
              <a:rPr lang="en-US" altLang="ja-JP" sz="1300" smtClean="0">
                <a:ea typeface="ＭＳ Ｐゴシック" pitchFamily="50" charset="-128"/>
              </a:rPr>
              <a:pPr>
                <a:spcBef>
                  <a:spcPct val="0"/>
                </a:spcBef>
              </a:pPr>
              <a:t>12</a:t>
            </a:fld>
            <a:endParaRPr lang="en-US" altLang="ja-JP" sz="1300" smtClean="0">
              <a:ea typeface="ＭＳ Ｐゴシック" pitchFamily="50" charset="-128"/>
            </a:endParaRPr>
          </a:p>
        </p:txBody>
      </p:sp>
      <p:sp>
        <p:nvSpPr>
          <p:cNvPr id="26627" name="Rectangle 2"/>
          <p:cNvSpPr>
            <a:spLocks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itchFamily="18" charset="0"/>
                <a:ea typeface="ＭＳ Ｐ明朝" pitchFamily="18" charset="-128"/>
              </a:defRPr>
            </a:lvl1pPr>
            <a:lvl2pPr marL="742950" indent="-285750">
              <a:spcBef>
                <a:spcPct val="30000"/>
              </a:spcBef>
              <a:defRPr kumimoji="1" sz="1200">
                <a:solidFill>
                  <a:schemeClr val="tx1"/>
                </a:solidFill>
                <a:latin typeface="Times New Roman" pitchFamily="18" charset="0"/>
                <a:ea typeface="ＭＳ Ｐ明朝" pitchFamily="18" charset="-128"/>
              </a:defRPr>
            </a:lvl2pPr>
            <a:lvl3pPr marL="1143000" indent="-228600">
              <a:spcBef>
                <a:spcPct val="30000"/>
              </a:spcBef>
              <a:defRPr kumimoji="1" sz="1200">
                <a:solidFill>
                  <a:schemeClr val="tx1"/>
                </a:solidFill>
                <a:latin typeface="Times New Roman" pitchFamily="18" charset="0"/>
                <a:ea typeface="ＭＳ Ｐ明朝" pitchFamily="18" charset="-128"/>
              </a:defRPr>
            </a:lvl3pPr>
            <a:lvl4pPr marL="1600200" indent="-228600">
              <a:spcBef>
                <a:spcPct val="30000"/>
              </a:spcBef>
              <a:defRPr kumimoji="1" sz="1200">
                <a:solidFill>
                  <a:schemeClr val="tx1"/>
                </a:solidFill>
                <a:latin typeface="Times New Roman" pitchFamily="18" charset="0"/>
                <a:ea typeface="ＭＳ Ｐ明朝" pitchFamily="18" charset="-128"/>
              </a:defRPr>
            </a:lvl4pPr>
            <a:lvl5pPr marL="2057400" indent="-228600">
              <a:spcBef>
                <a:spcPct val="30000"/>
              </a:spcBef>
              <a:defRPr kumimoji="1" sz="1200">
                <a:solidFill>
                  <a:schemeClr val="tx1"/>
                </a:solidFill>
                <a:latin typeface="Times New Roman" pitchFamily="18" charset="0"/>
                <a:ea typeface="ＭＳ Ｐ明朝" pitchFamily="18" charset="-128"/>
              </a:defRPr>
            </a:lvl5pPr>
            <a:lvl6pPr marL="2514600" indent="-228600" eaLnBrk="0" fontAlgn="base" hangingPunct="0">
              <a:spcBef>
                <a:spcPct val="30000"/>
              </a:spcBef>
              <a:spcAft>
                <a:spcPct val="0"/>
              </a:spcAft>
              <a:defRPr kumimoji="1" sz="1200">
                <a:solidFill>
                  <a:schemeClr val="tx1"/>
                </a:solidFill>
                <a:latin typeface="Times New Roman" pitchFamily="18" charset="0"/>
                <a:ea typeface="ＭＳ Ｐ明朝" pitchFamily="18" charset="-128"/>
              </a:defRPr>
            </a:lvl6pPr>
            <a:lvl7pPr marL="2971800" indent="-228600" eaLnBrk="0" fontAlgn="base" hangingPunct="0">
              <a:spcBef>
                <a:spcPct val="30000"/>
              </a:spcBef>
              <a:spcAft>
                <a:spcPct val="0"/>
              </a:spcAft>
              <a:defRPr kumimoji="1" sz="1200">
                <a:solidFill>
                  <a:schemeClr val="tx1"/>
                </a:solidFill>
                <a:latin typeface="Times New Roman" pitchFamily="18" charset="0"/>
                <a:ea typeface="ＭＳ Ｐ明朝" pitchFamily="18" charset="-128"/>
              </a:defRPr>
            </a:lvl7pPr>
            <a:lvl8pPr marL="3429000" indent="-228600" eaLnBrk="0" fontAlgn="base" hangingPunct="0">
              <a:spcBef>
                <a:spcPct val="30000"/>
              </a:spcBef>
              <a:spcAft>
                <a:spcPct val="0"/>
              </a:spcAft>
              <a:defRPr kumimoji="1" sz="1200">
                <a:solidFill>
                  <a:schemeClr val="tx1"/>
                </a:solidFill>
                <a:latin typeface="Times New Roman" pitchFamily="18" charset="0"/>
                <a:ea typeface="ＭＳ Ｐ明朝" pitchFamily="18" charset="-128"/>
              </a:defRPr>
            </a:lvl8pPr>
            <a:lvl9pPr marL="3886200" indent="-228600" eaLnBrk="0" fontAlgn="base" hangingPunct="0">
              <a:spcBef>
                <a:spcPct val="30000"/>
              </a:spcBef>
              <a:spcAft>
                <a:spcPct val="0"/>
              </a:spcAft>
              <a:defRPr kumimoji="1" sz="1200">
                <a:solidFill>
                  <a:schemeClr val="tx1"/>
                </a:solidFill>
                <a:latin typeface="Times New Roman" pitchFamily="18" charset="0"/>
                <a:ea typeface="ＭＳ Ｐ明朝" pitchFamily="18" charset="-128"/>
              </a:defRPr>
            </a:lvl9pPr>
          </a:lstStyle>
          <a:p>
            <a:pPr>
              <a:spcBef>
                <a:spcPct val="0"/>
              </a:spcBef>
            </a:pPr>
            <a:fld id="{37FB9BF6-C811-4E8A-87ED-E591533C4D79}" type="slidenum">
              <a:rPr lang="en-US" altLang="ja-JP" sz="1300" smtClean="0">
                <a:ea typeface="ＭＳ Ｐゴシック" pitchFamily="50" charset="-128"/>
              </a:rPr>
              <a:pPr>
                <a:spcBef>
                  <a:spcPct val="0"/>
                </a:spcBef>
              </a:pPr>
              <a:t>2</a:t>
            </a:fld>
            <a:endParaRPr lang="en-US" altLang="ja-JP" sz="1300" smtClean="0">
              <a:ea typeface="ＭＳ Ｐゴシック" pitchFamily="50" charset="-128"/>
            </a:endParaRPr>
          </a:p>
        </p:txBody>
      </p:sp>
      <p:sp>
        <p:nvSpPr>
          <p:cNvPr id="17411" name="Rectangle 2"/>
          <p:cNvSpPr>
            <a:spLocks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itchFamily="18" charset="0"/>
                <a:ea typeface="ＭＳ Ｐ明朝" pitchFamily="18" charset="-128"/>
              </a:defRPr>
            </a:lvl1pPr>
            <a:lvl2pPr marL="742950" indent="-285750">
              <a:spcBef>
                <a:spcPct val="30000"/>
              </a:spcBef>
              <a:defRPr kumimoji="1" sz="1200">
                <a:solidFill>
                  <a:schemeClr val="tx1"/>
                </a:solidFill>
                <a:latin typeface="Times New Roman" pitchFamily="18" charset="0"/>
                <a:ea typeface="ＭＳ Ｐ明朝" pitchFamily="18" charset="-128"/>
              </a:defRPr>
            </a:lvl2pPr>
            <a:lvl3pPr marL="1143000" indent="-228600">
              <a:spcBef>
                <a:spcPct val="30000"/>
              </a:spcBef>
              <a:defRPr kumimoji="1" sz="1200">
                <a:solidFill>
                  <a:schemeClr val="tx1"/>
                </a:solidFill>
                <a:latin typeface="Times New Roman" pitchFamily="18" charset="0"/>
                <a:ea typeface="ＭＳ Ｐ明朝" pitchFamily="18" charset="-128"/>
              </a:defRPr>
            </a:lvl3pPr>
            <a:lvl4pPr marL="1600200" indent="-228600">
              <a:spcBef>
                <a:spcPct val="30000"/>
              </a:spcBef>
              <a:defRPr kumimoji="1" sz="1200">
                <a:solidFill>
                  <a:schemeClr val="tx1"/>
                </a:solidFill>
                <a:latin typeface="Times New Roman" pitchFamily="18" charset="0"/>
                <a:ea typeface="ＭＳ Ｐ明朝" pitchFamily="18" charset="-128"/>
              </a:defRPr>
            </a:lvl4pPr>
            <a:lvl5pPr marL="2057400" indent="-228600">
              <a:spcBef>
                <a:spcPct val="30000"/>
              </a:spcBef>
              <a:defRPr kumimoji="1" sz="1200">
                <a:solidFill>
                  <a:schemeClr val="tx1"/>
                </a:solidFill>
                <a:latin typeface="Times New Roman" pitchFamily="18" charset="0"/>
                <a:ea typeface="ＭＳ Ｐ明朝" pitchFamily="18" charset="-128"/>
              </a:defRPr>
            </a:lvl5pPr>
            <a:lvl6pPr marL="2514600" indent="-228600" eaLnBrk="0" fontAlgn="base" hangingPunct="0">
              <a:spcBef>
                <a:spcPct val="30000"/>
              </a:spcBef>
              <a:spcAft>
                <a:spcPct val="0"/>
              </a:spcAft>
              <a:defRPr kumimoji="1" sz="1200">
                <a:solidFill>
                  <a:schemeClr val="tx1"/>
                </a:solidFill>
                <a:latin typeface="Times New Roman" pitchFamily="18" charset="0"/>
                <a:ea typeface="ＭＳ Ｐ明朝" pitchFamily="18" charset="-128"/>
              </a:defRPr>
            </a:lvl6pPr>
            <a:lvl7pPr marL="2971800" indent="-228600" eaLnBrk="0" fontAlgn="base" hangingPunct="0">
              <a:spcBef>
                <a:spcPct val="30000"/>
              </a:spcBef>
              <a:spcAft>
                <a:spcPct val="0"/>
              </a:spcAft>
              <a:defRPr kumimoji="1" sz="1200">
                <a:solidFill>
                  <a:schemeClr val="tx1"/>
                </a:solidFill>
                <a:latin typeface="Times New Roman" pitchFamily="18" charset="0"/>
                <a:ea typeface="ＭＳ Ｐ明朝" pitchFamily="18" charset="-128"/>
              </a:defRPr>
            </a:lvl7pPr>
            <a:lvl8pPr marL="3429000" indent="-228600" eaLnBrk="0" fontAlgn="base" hangingPunct="0">
              <a:spcBef>
                <a:spcPct val="30000"/>
              </a:spcBef>
              <a:spcAft>
                <a:spcPct val="0"/>
              </a:spcAft>
              <a:defRPr kumimoji="1" sz="1200">
                <a:solidFill>
                  <a:schemeClr val="tx1"/>
                </a:solidFill>
                <a:latin typeface="Times New Roman" pitchFamily="18" charset="0"/>
                <a:ea typeface="ＭＳ Ｐ明朝" pitchFamily="18" charset="-128"/>
              </a:defRPr>
            </a:lvl8pPr>
            <a:lvl9pPr marL="3886200" indent="-228600" eaLnBrk="0" fontAlgn="base" hangingPunct="0">
              <a:spcBef>
                <a:spcPct val="30000"/>
              </a:spcBef>
              <a:spcAft>
                <a:spcPct val="0"/>
              </a:spcAft>
              <a:defRPr kumimoji="1" sz="1200">
                <a:solidFill>
                  <a:schemeClr val="tx1"/>
                </a:solidFill>
                <a:latin typeface="Times New Roman" pitchFamily="18" charset="0"/>
                <a:ea typeface="ＭＳ Ｐ明朝" pitchFamily="18" charset="-128"/>
              </a:defRPr>
            </a:lvl9pPr>
          </a:lstStyle>
          <a:p>
            <a:pPr>
              <a:spcBef>
                <a:spcPct val="0"/>
              </a:spcBef>
            </a:pPr>
            <a:fld id="{ED46C137-71E6-4C67-AD06-46E9E88DCF1E}" type="slidenum">
              <a:rPr lang="en-US" altLang="ja-JP" sz="1300" smtClean="0">
                <a:ea typeface="ＭＳ Ｐゴシック" pitchFamily="50" charset="-128"/>
              </a:rPr>
              <a:pPr>
                <a:spcBef>
                  <a:spcPct val="0"/>
                </a:spcBef>
              </a:pPr>
              <a:t>4</a:t>
            </a:fld>
            <a:endParaRPr lang="en-US" altLang="ja-JP" sz="1300" smtClean="0">
              <a:ea typeface="ＭＳ Ｐゴシック" pitchFamily="50" charset="-128"/>
            </a:endParaRPr>
          </a:p>
        </p:txBody>
      </p:sp>
      <p:sp>
        <p:nvSpPr>
          <p:cNvPr id="18435" name="Rectangle 2"/>
          <p:cNvSpPr>
            <a:spLocks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itchFamily="18" charset="0"/>
                <a:ea typeface="ＭＳ Ｐ明朝" pitchFamily="18" charset="-128"/>
              </a:defRPr>
            </a:lvl1pPr>
            <a:lvl2pPr marL="742950" indent="-285750">
              <a:spcBef>
                <a:spcPct val="30000"/>
              </a:spcBef>
              <a:defRPr kumimoji="1" sz="1200">
                <a:solidFill>
                  <a:schemeClr val="tx1"/>
                </a:solidFill>
                <a:latin typeface="Times New Roman" pitchFamily="18" charset="0"/>
                <a:ea typeface="ＭＳ Ｐ明朝" pitchFamily="18" charset="-128"/>
              </a:defRPr>
            </a:lvl2pPr>
            <a:lvl3pPr marL="1143000" indent="-228600">
              <a:spcBef>
                <a:spcPct val="30000"/>
              </a:spcBef>
              <a:defRPr kumimoji="1" sz="1200">
                <a:solidFill>
                  <a:schemeClr val="tx1"/>
                </a:solidFill>
                <a:latin typeface="Times New Roman" pitchFamily="18" charset="0"/>
                <a:ea typeface="ＭＳ Ｐ明朝" pitchFamily="18" charset="-128"/>
              </a:defRPr>
            </a:lvl3pPr>
            <a:lvl4pPr marL="1600200" indent="-228600">
              <a:spcBef>
                <a:spcPct val="30000"/>
              </a:spcBef>
              <a:defRPr kumimoji="1" sz="1200">
                <a:solidFill>
                  <a:schemeClr val="tx1"/>
                </a:solidFill>
                <a:latin typeface="Times New Roman" pitchFamily="18" charset="0"/>
                <a:ea typeface="ＭＳ Ｐ明朝" pitchFamily="18" charset="-128"/>
              </a:defRPr>
            </a:lvl4pPr>
            <a:lvl5pPr marL="2057400" indent="-228600">
              <a:spcBef>
                <a:spcPct val="30000"/>
              </a:spcBef>
              <a:defRPr kumimoji="1" sz="1200">
                <a:solidFill>
                  <a:schemeClr val="tx1"/>
                </a:solidFill>
                <a:latin typeface="Times New Roman" pitchFamily="18" charset="0"/>
                <a:ea typeface="ＭＳ Ｐ明朝" pitchFamily="18" charset="-128"/>
              </a:defRPr>
            </a:lvl5pPr>
            <a:lvl6pPr marL="2514600" indent="-228600" eaLnBrk="0" fontAlgn="base" hangingPunct="0">
              <a:spcBef>
                <a:spcPct val="30000"/>
              </a:spcBef>
              <a:spcAft>
                <a:spcPct val="0"/>
              </a:spcAft>
              <a:defRPr kumimoji="1" sz="1200">
                <a:solidFill>
                  <a:schemeClr val="tx1"/>
                </a:solidFill>
                <a:latin typeface="Times New Roman" pitchFamily="18" charset="0"/>
                <a:ea typeface="ＭＳ Ｐ明朝" pitchFamily="18" charset="-128"/>
              </a:defRPr>
            </a:lvl6pPr>
            <a:lvl7pPr marL="2971800" indent="-228600" eaLnBrk="0" fontAlgn="base" hangingPunct="0">
              <a:spcBef>
                <a:spcPct val="30000"/>
              </a:spcBef>
              <a:spcAft>
                <a:spcPct val="0"/>
              </a:spcAft>
              <a:defRPr kumimoji="1" sz="1200">
                <a:solidFill>
                  <a:schemeClr val="tx1"/>
                </a:solidFill>
                <a:latin typeface="Times New Roman" pitchFamily="18" charset="0"/>
                <a:ea typeface="ＭＳ Ｐ明朝" pitchFamily="18" charset="-128"/>
              </a:defRPr>
            </a:lvl7pPr>
            <a:lvl8pPr marL="3429000" indent="-228600" eaLnBrk="0" fontAlgn="base" hangingPunct="0">
              <a:spcBef>
                <a:spcPct val="30000"/>
              </a:spcBef>
              <a:spcAft>
                <a:spcPct val="0"/>
              </a:spcAft>
              <a:defRPr kumimoji="1" sz="1200">
                <a:solidFill>
                  <a:schemeClr val="tx1"/>
                </a:solidFill>
                <a:latin typeface="Times New Roman" pitchFamily="18" charset="0"/>
                <a:ea typeface="ＭＳ Ｐ明朝" pitchFamily="18" charset="-128"/>
              </a:defRPr>
            </a:lvl8pPr>
            <a:lvl9pPr marL="3886200" indent="-228600" eaLnBrk="0" fontAlgn="base" hangingPunct="0">
              <a:spcBef>
                <a:spcPct val="30000"/>
              </a:spcBef>
              <a:spcAft>
                <a:spcPct val="0"/>
              </a:spcAft>
              <a:defRPr kumimoji="1" sz="1200">
                <a:solidFill>
                  <a:schemeClr val="tx1"/>
                </a:solidFill>
                <a:latin typeface="Times New Roman" pitchFamily="18" charset="0"/>
                <a:ea typeface="ＭＳ Ｐ明朝" pitchFamily="18" charset="-128"/>
              </a:defRPr>
            </a:lvl9pPr>
          </a:lstStyle>
          <a:p>
            <a:pPr>
              <a:spcBef>
                <a:spcPct val="0"/>
              </a:spcBef>
            </a:pPr>
            <a:fld id="{0445C985-4248-4E73-8F66-A1ABF0607BC6}" type="slidenum">
              <a:rPr lang="en-US" altLang="ja-JP" sz="1300" smtClean="0">
                <a:ea typeface="ＭＳ Ｐゴシック" pitchFamily="50" charset="-128"/>
              </a:rPr>
              <a:pPr>
                <a:spcBef>
                  <a:spcPct val="0"/>
                </a:spcBef>
              </a:pPr>
              <a:t>5</a:t>
            </a:fld>
            <a:endParaRPr lang="en-US" altLang="ja-JP" sz="1300" smtClean="0">
              <a:ea typeface="ＭＳ Ｐゴシック" pitchFamily="50" charset="-128"/>
            </a:endParaRPr>
          </a:p>
        </p:txBody>
      </p:sp>
      <p:sp>
        <p:nvSpPr>
          <p:cNvPr id="19459" name="Rectangle 2"/>
          <p:cNvSpPr>
            <a:spLocks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itchFamily="18" charset="0"/>
                <a:ea typeface="ＭＳ Ｐ明朝" pitchFamily="18" charset="-128"/>
              </a:defRPr>
            </a:lvl1pPr>
            <a:lvl2pPr marL="742950" indent="-285750">
              <a:spcBef>
                <a:spcPct val="30000"/>
              </a:spcBef>
              <a:defRPr kumimoji="1" sz="1200">
                <a:solidFill>
                  <a:schemeClr val="tx1"/>
                </a:solidFill>
                <a:latin typeface="Times New Roman" pitchFamily="18" charset="0"/>
                <a:ea typeface="ＭＳ Ｐ明朝" pitchFamily="18" charset="-128"/>
              </a:defRPr>
            </a:lvl2pPr>
            <a:lvl3pPr marL="1143000" indent="-228600">
              <a:spcBef>
                <a:spcPct val="30000"/>
              </a:spcBef>
              <a:defRPr kumimoji="1" sz="1200">
                <a:solidFill>
                  <a:schemeClr val="tx1"/>
                </a:solidFill>
                <a:latin typeface="Times New Roman" pitchFamily="18" charset="0"/>
                <a:ea typeface="ＭＳ Ｐ明朝" pitchFamily="18" charset="-128"/>
              </a:defRPr>
            </a:lvl3pPr>
            <a:lvl4pPr marL="1600200" indent="-228600">
              <a:spcBef>
                <a:spcPct val="30000"/>
              </a:spcBef>
              <a:defRPr kumimoji="1" sz="1200">
                <a:solidFill>
                  <a:schemeClr val="tx1"/>
                </a:solidFill>
                <a:latin typeface="Times New Roman" pitchFamily="18" charset="0"/>
                <a:ea typeface="ＭＳ Ｐ明朝" pitchFamily="18" charset="-128"/>
              </a:defRPr>
            </a:lvl4pPr>
            <a:lvl5pPr marL="2057400" indent="-228600">
              <a:spcBef>
                <a:spcPct val="30000"/>
              </a:spcBef>
              <a:defRPr kumimoji="1" sz="1200">
                <a:solidFill>
                  <a:schemeClr val="tx1"/>
                </a:solidFill>
                <a:latin typeface="Times New Roman" pitchFamily="18" charset="0"/>
                <a:ea typeface="ＭＳ Ｐ明朝" pitchFamily="18" charset="-128"/>
              </a:defRPr>
            </a:lvl5pPr>
            <a:lvl6pPr marL="2514600" indent="-228600" eaLnBrk="0" fontAlgn="base" hangingPunct="0">
              <a:spcBef>
                <a:spcPct val="30000"/>
              </a:spcBef>
              <a:spcAft>
                <a:spcPct val="0"/>
              </a:spcAft>
              <a:defRPr kumimoji="1" sz="1200">
                <a:solidFill>
                  <a:schemeClr val="tx1"/>
                </a:solidFill>
                <a:latin typeface="Times New Roman" pitchFamily="18" charset="0"/>
                <a:ea typeface="ＭＳ Ｐ明朝" pitchFamily="18" charset="-128"/>
              </a:defRPr>
            </a:lvl6pPr>
            <a:lvl7pPr marL="2971800" indent="-228600" eaLnBrk="0" fontAlgn="base" hangingPunct="0">
              <a:spcBef>
                <a:spcPct val="30000"/>
              </a:spcBef>
              <a:spcAft>
                <a:spcPct val="0"/>
              </a:spcAft>
              <a:defRPr kumimoji="1" sz="1200">
                <a:solidFill>
                  <a:schemeClr val="tx1"/>
                </a:solidFill>
                <a:latin typeface="Times New Roman" pitchFamily="18" charset="0"/>
                <a:ea typeface="ＭＳ Ｐ明朝" pitchFamily="18" charset="-128"/>
              </a:defRPr>
            </a:lvl7pPr>
            <a:lvl8pPr marL="3429000" indent="-228600" eaLnBrk="0" fontAlgn="base" hangingPunct="0">
              <a:spcBef>
                <a:spcPct val="30000"/>
              </a:spcBef>
              <a:spcAft>
                <a:spcPct val="0"/>
              </a:spcAft>
              <a:defRPr kumimoji="1" sz="1200">
                <a:solidFill>
                  <a:schemeClr val="tx1"/>
                </a:solidFill>
                <a:latin typeface="Times New Roman" pitchFamily="18" charset="0"/>
                <a:ea typeface="ＭＳ Ｐ明朝" pitchFamily="18" charset="-128"/>
              </a:defRPr>
            </a:lvl8pPr>
            <a:lvl9pPr marL="3886200" indent="-228600" eaLnBrk="0" fontAlgn="base" hangingPunct="0">
              <a:spcBef>
                <a:spcPct val="30000"/>
              </a:spcBef>
              <a:spcAft>
                <a:spcPct val="0"/>
              </a:spcAft>
              <a:defRPr kumimoji="1" sz="1200">
                <a:solidFill>
                  <a:schemeClr val="tx1"/>
                </a:solidFill>
                <a:latin typeface="Times New Roman" pitchFamily="18" charset="0"/>
                <a:ea typeface="ＭＳ Ｐ明朝" pitchFamily="18" charset="-128"/>
              </a:defRPr>
            </a:lvl9pPr>
          </a:lstStyle>
          <a:p>
            <a:pPr>
              <a:spcBef>
                <a:spcPct val="0"/>
              </a:spcBef>
            </a:pPr>
            <a:fld id="{13DD2675-6684-4751-AAE1-9DF737C51370}" type="slidenum">
              <a:rPr lang="en-US" altLang="ja-JP" sz="1300" smtClean="0">
                <a:ea typeface="ＭＳ Ｐゴシック" pitchFamily="50" charset="-128"/>
              </a:rPr>
              <a:pPr>
                <a:spcBef>
                  <a:spcPct val="0"/>
                </a:spcBef>
              </a:pPr>
              <a:t>6</a:t>
            </a:fld>
            <a:endParaRPr lang="en-US" altLang="ja-JP" sz="1300" smtClean="0">
              <a:ea typeface="ＭＳ Ｐゴシック" pitchFamily="50" charset="-128"/>
            </a:endParaRPr>
          </a:p>
        </p:txBody>
      </p:sp>
      <p:sp>
        <p:nvSpPr>
          <p:cNvPr id="20483" name="Rectangle 2"/>
          <p:cNvSpPr>
            <a:spLocks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itchFamily="18" charset="0"/>
                <a:ea typeface="ＭＳ Ｐ明朝" pitchFamily="18" charset="-128"/>
              </a:defRPr>
            </a:lvl1pPr>
            <a:lvl2pPr marL="742950" indent="-285750">
              <a:spcBef>
                <a:spcPct val="30000"/>
              </a:spcBef>
              <a:defRPr kumimoji="1" sz="1200">
                <a:solidFill>
                  <a:schemeClr val="tx1"/>
                </a:solidFill>
                <a:latin typeface="Times New Roman" pitchFamily="18" charset="0"/>
                <a:ea typeface="ＭＳ Ｐ明朝" pitchFamily="18" charset="-128"/>
              </a:defRPr>
            </a:lvl2pPr>
            <a:lvl3pPr marL="1143000" indent="-228600">
              <a:spcBef>
                <a:spcPct val="30000"/>
              </a:spcBef>
              <a:defRPr kumimoji="1" sz="1200">
                <a:solidFill>
                  <a:schemeClr val="tx1"/>
                </a:solidFill>
                <a:latin typeface="Times New Roman" pitchFamily="18" charset="0"/>
                <a:ea typeface="ＭＳ Ｐ明朝" pitchFamily="18" charset="-128"/>
              </a:defRPr>
            </a:lvl3pPr>
            <a:lvl4pPr marL="1600200" indent="-228600">
              <a:spcBef>
                <a:spcPct val="30000"/>
              </a:spcBef>
              <a:defRPr kumimoji="1" sz="1200">
                <a:solidFill>
                  <a:schemeClr val="tx1"/>
                </a:solidFill>
                <a:latin typeface="Times New Roman" pitchFamily="18" charset="0"/>
                <a:ea typeface="ＭＳ Ｐ明朝" pitchFamily="18" charset="-128"/>
              </a:defRPr>
            </a:lvl4pPr>
            <a:lvl5pPr marL="2057400" indent="-228600">
              <a:spcBef>
                <a:spcPct val="30000"/>
              </a:spcBef>
              <a:defRPr kumimoji="1" sz="1200">
                <a:solidFill>
                  <a:schemeClr val="tx1"/>
                </a:solidFill>
                <a:latin typeface="Times New Roman" pitchFamily="18" charset="0"/>
                <a:ea typeface="ＭＳ Ｐ明朝" pitchFamily="18" charset="-128"/>
              </a:defRPr>
            </a:lvl5pPr>
            <a:lvl6pPr marL="2514600" indent="-228600" eaLnBrk="0" fontAlgn="base" hangingPunct="0">
              <a:spcBef>
                <a:spcPct val="30000"/>
              </a:spcBef>
              <a:spcAft>
                <a:spcPct val="0"/>
              </a:spcAft>
              <a:defRPr kumimoji="1" sz="1200">
                <a:solidFill>
                  <a:schemeClr val="tx1"/>
                </a:solidFill>
                <a:latin typeface="Times New Roman" pitchFamily="18" charset="0"/>
                <a:ea typeface="ＭＳ Ｐ明朝" pitchFamily="18" charset="-128"/>
              </a:defRPr>
            </a:lvl6pPr>
            <a:lvl7pPr marL="2971800" indent="-228600" eaLnBrk="0" fontAlgn="base" hangingPunct="0">
              <a:spcBef>
                <a:spcPct val="30000"/>
              </a:spcBef>
              <a:spcAft>
                <a:spcPct val="0"/>
              </a:spcAft>
              <a:defRPr kumimoji="1" sz="1200">
                <a:solidFill>
                  <a:schemeClr val="tx1"/>
                </a:solidFill>
                <a:latin typeface="Times New Roman" pitchFamily="18" charset="0"/>
                <a:ea typeface="ＭＳ Ｐ明朝" pitchFamily="18" charset="-128"/>
              </a:defRPr>
            </a:lvl7pPr>
            <a:lvl8pPr marL="3429000" indent="-228600" eaLnBrk="0" fontAlgn="base" hangingPunct="0">
              <a:spcBef>
                <a:spcPct val="30000"/>
              </a:spcBef>
              <a:spcAft>
                <a:spcPct val="0"/>
              </a:spcAft>
              <a:defRPr kumimoji="1" sz="1200">
                <a:solidFill>
                  <a:schemeClr val="tx1"/>
                </a:solidFill>
                <a:latin typeface="Times New Roman" pitchFamily="18" charset="0"/>
                <a:ea typeface="ＭＳ Ｐ明朝" pitchFamily="18" charset="-128"/>
              </a:defRPr>
            </a:lvl8pPr>
            <a:lvl9pPr marL="3886200" indent="-228600" eaLnBrk="0" fontAlgn="base" hangingPunct="0">
              <a:spcBef>
                <a:spcPct val="30000"/>
              </a:spcBef>
              <a:spcAft>
                <a:spcPct val="0"/>
              </a:spcAft>
              <a:defRPr kumimoji="1" sz="1200">
                <a:solidFill>
                  <a:schemeClr val="tx1"/>
                </a:solidFill>
                <a:latin typeface="Times New Roman" pitchFamily="18" charset="0"/>
                <a:ea typeface="ＭＳ Ｐ明朝" pitchFamily="18" charset="-128"/>
              </a:defRPr>
            </a:lvl9pPr>
          </a:lstStyle>
          <a:p>
            <a:pPr>
              <a:spcBef>
                <a:spcPct val="0"/>
              </a:spcBef>
            </a:pPr>
            <a:fld id="{C94F7F6F-C8CE-4500-87DE-27017704C933}" type="slidenum">
              <a:rPr lang="en-US" altLang="ja-JP" sz="1300" smtClean="0">
                <a:ea typeface="ＭＳ Ｐゴシック" pitchFamily="50" charset="-128"/>
              </a:rPr>
              <a:pPr>
                <a:spcBef>
                  <a:spcPct val="0"/>
                </a:spcBef>
              </a:pPr>
              <a:t>7</a:t>
            </a:fld>
            <a:endParaRPr lang="en-US" altLang="ja-JP" sz="1300" smtClean="0">
              <a:ea typeface="ＭＳ Ｐゴシック" pitchFamily="50" charset="-128"/>
            </a:endParaRPr>
          </a:p>
        </p:txBody>
      </p:sp>
      <p:sp>
        <p:nvSpPr>
          <p:cNvPr id="21507" name="Rectangle 2"/>
          <p:cNvSpPr>
            <a:spLocks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itchFamily="18" charset="0"/>
                <a:ea typeface="ＭＳ Ｐ明朝" pitchFamily="18" charset="-128"/>
              </a:defRPr>
            </a:lvl1pPr>
            <a:lvl2pPr marL="742950" indent="-285750">
              <a:spcBef>
                <a:spcPct val="30000"/>
              </a:spcBef>
              <a:defRPr kumimoji="1" sz="1200">
                <a:solidFill>
                  <a:schemeClr val="tx1"/>
                </a:solidFill>
                <a:latin typeface="Times New Roman" pitchFamily="18" charset="0"/>
                <a:ea typeface="ＭＳ Ｐ明朝" pitchFamily="18" charset="-128"/>
              </a:defRPr>
            </a:lvl2pPr>
            <a:lvl3pPr marL="1143000" indent="-228600">
              <a:spcBef>
                <a:spcPct val="30000"/>
              </a:spcBef>
              <a:defRPr kumimoji="1" sz="1200">
                <a:solidFill>
                  <a:schemeClr val="tx1"/>
                </a:solidFill>
                <a:latin typeface="Times New Roman" pitchFamily="18" charset="0"/>
                <a:ea typeface="ＭＳ Ｐ明朝" pitchFamily="18" charset="-128"/>
              </a:defRPr>
            </a:lvl3pPr>
            <a:lvl4pPr marL="1600200" indent="-228600">
              <a:spcBef>
                <a:spcPct val="30000"/>
              </a:spcBef>
              <a:defRPr kumimoji="1" sz="1200">
                <a:solidFill>
                  <a:schemeClr val="tx1"/>
                </a:solidFill>
                <a:latin typeface="Times New Roman" pitchFamily="18" charset="0"/>
                <a:ea typeface="ＭＳ Ｐ明朝" pitchFamily="18" charset="-128"/>
              </a:defRPr>
            </a:lvl4pPr>
            <a:lvl5pPr marL="2057400" indent="-228600">
              <a:spcBef>
                <a:spcPct val="30000"/>
              </a:spcBef>
              <a:defRPr kumimoji="1" sz="1200">
                <a:solidFill>
                  <a:schemeClr val="tx1"/>
                </a:solidFill>
                <a:latin typeface="Times New Roman" pitchFamily="18" charset="0"/>
                <a:ea typeface="ＭＳ Ｐ明朝" pitchFamily="18" charset="-128"/>
              </a:defRPr>
            </a:lvl5pPr>
            <a:lvl6pPr marL="2514600" indent="-228600" eaLnBrk="0" fontAlgn="base" hangingPunct="0">
              <a:spcBef>
                <a:spcPct val="30000"/>
              </a:spcBef>
              <a:spcAft>
                <a:spcPct val="0"/>
              </a:spcAft>
              <a:defRPr kumimoji="1" sz="1200">
                <a:solidFill>
                  <a:schemeClr val="tx1"/>
                </a:solidFill>
                <a:latin typeface="Times New Roman" pitchFamily="18" charset="0"/>
                <a:ea typeface="ＭＳ Ｐ明朝" pitchFamily="18" charset="-128"/>
              </a:defRPr>
            </a:lvl6pPr>
            <a:lvl7pPr marL="2971800" indent="-228600" eaLnBrk="0" fontAlgn="base" hangingPunct="0">
              <a:spcBef>
                <a:spcPct val="30000"/>
              </a:spcBef>
              <a:spcAft>
                <a:spcPct val="0"/>
              </a:spcAft>
              <a:defRPr kumimoji="1" sz="1200">
                <a:solidFill>
                  <a:schemeClr val="tx1"/>
                </a:solidFill>
                <a:latin typeface="Times New Roman" pitchFamily="18" charset="0"/>
                <a:ea typeface="ＭＳ Ｐ明朝" pitchFamily="18" charset="-128"/>
              </a:defRPr>
            </a:lvl7pPr>
            <a:lvl8pPr marL="3429000" indent="-228600" eaLnBrk="0" fontAlgn="base" hangingPunct="0">
              <a:spcBef>
                <a:spcPct val="30000"/>
              </a:spcBef>
              <a:spcAft>
                <a:spcPct val="0"/>
              </a:spcAft>
              <a:defRPr kumimoji="1" sz="1200">
                <a:solidFill>
                  <a:schemeClr val="tx1"/>
                </a:solidFill>
                <a:latin typeface="Times New Roman" pitchFamily="18" charset="0"/>
                <a:ea typeface="ＭＳ Ｐ明朝" pitchFamily="18" charset="-128"/>
              </a:defRPr>
            </a:lvl8pPr>
            <a:lvl9pPr marL="3886200" indent="-228600" eaLnBrk="0" fontAlgn="base" hangingPunct="0">
              <a:spcBef>
                <a:spcPct val="30000"/>
              </a:spcBef>
              <a:spcAft>
                <a:spcPct val="0"/>
              </a:spcAft>
              <a:defRPr kumimoji="1" sz="1200">
                <a:solidFill>
                  <a:schemeClr val="tx1"/>
                </a:solidFill>
                <a:latin typeface="Times New Roman" pitchFamily="18" charset="0"/>
                <a:ea typeface="ＭＳ Ｐ明朝" pitchFamily="18" charset="-128"/>
              </a:defRPr>
            </a:lvl9pPr>
          </a:lstStyle>
          <a:p>
            <a:pPr>
              <a:spcBef>
                <a:spcPct val="0"/>
              </a:spcBef>
            </a:pPr>
            <a:fld id="{494581EE-81D5-48E6-B961-612997F987A5}" type="slidenum">
              <a:rPr lang="en-US" altLang="ja-JP" sz="1300" smtClean="0">
                <a:ea typeface="ＭＳ Ｐゴシック" pitchFamily="50" charset="-128"/>
              </a:rPr>
              <a:pPr>
                <a:spcBef>
                  <a:spcPct val="0"/>
                </a:spcBef>
              </a:pPr>
              <a:t>8</a:t>
            </a:fld>
            <a:endParaRPr lang="en-US" altLang="ja-JP" sz="1300" smtClean="0">
              <a:ea typeface="ＭＳ Ｐゴシック" pitchFamily="50" charset="-128"/>
            </a:endParaRPr>
          </a:p>
        </p:txBody>
      </p:sp>
      <p:sp>
        <p:nvSpPr>
          <p:cNvPr id="22531" name="Rectangle 2"/>
          <p:cNvSpPr>
            <a:spLocks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itchFamily="18" charset="0"/>
                <a:ea typeface="ＭＳ Ｐ明朝" pitchFamily="18" charset="-128"/>
              </a:defRPr>
            </a:lvl1pPr>
            <a:lvl2pPr marL="742950" indent="-285750">
              <a:spcBef>
                <a:spcPct val="30000"/>
              </a:spcBef>
              <a:defRPr kumimoji="1" sz="1200">
                <a:solidFill>
                  <a:schemeClr val="tx1"/>
                </a:solidFill>
                <a:latin typeface="Times New Roman" pitchFamily="18" charset="0"/>
                <a:ea typeface="ＭＳ Ｐ明朝" pitchFamily="18" charset="-128"/>
              </a:defRPr>
            </a:lvl2pPr>
            <a:lvl3pPr marL="1143000" indent="-228600">
              <a:spcBef>
                <a:spcPct val="30000"/>
              </a:spcBef>
              <a:defRPr kumimoji="1" sz="1200">
                <a:solidFill>
                  <a:schemeClr val="tx1"/>
                </a:solidFill>
                <a:latin typeface="Times New Roman" pitchFamily="18" charset="0"/>
                <a:ea typeface="ＭＳ Ｐ明朝" pitchFamily="18" charset="-128"/>
              </a:defRPr>
            </a:lvl3pPr>
            <a:lvl4pPr marL="1600200" indent="-228600">
              <a:spcBef>
                <a:spcPct val="30000"/>
              </a:spcBef>
              <a:defRPr kumimoji="1" sz="1200">
                <a:solidFill>
                  <a:schemeClr val="tx1"/>
                </a:solidFill>
                <a:latin typeface="Times New Roman" pitchFamily="18" charset="0"/>
                <a:ea typeface="ＭＳ Ｐ明朝" pitchFamily="18" charset="-128"/>
              </a:defRPr>
            </a:lvl4pPr>
            <a:lvl5pPr marL="2057400" indent="-228600">
              <a:spcBef>
                <a:spcPct val="30000"/>
              </a:spcBef>
              <a:defRPr kumimoji="1" sz="1200">
                <a:solidFill>
                  <a:schemeClr val="tx1"/>
                </a:solidFill>
                <a:latin typeface="Times New Roman" pitchFamily="18" charset="0"/>
                <a:ea typeface="ＭＳ Ｐ明朝" pitchFamily="18" charset="-128"/>
              </a:defRPr>
            </a:lvl5pPr>
            <a:lvl6pPr marL="2514600" indent="-228600" eaLnBrk="0" fontAlgn="base" hangingPunct="0">
              <a:spcBef>
                <a:spcPct val="30000"/>
              </a:spcBef>
              <a:spcAft>
                <a:spcPct val="0"/>
              </a:spcAft>
              <a:defRPr kumimoji="1" sz="1200">
                <a:solidFill>
                  <a:schemeClr val="tx1"/>
                </a:solidFill>
                <a:latin typeface="Times New Roman" pitchFamily="18" charset="0"/>
                <a:ea typeface="ＭＳ Ｐ明朝" pitchFamily="18" charset="-128"/>
              </a:defRPr>
            </a:lvl6pPr>
            <a:lvl7pPr marL="2971800" indent="-228600" eaLnBrk="0" fontAlgn="base" hangingPunct="0">
              <a:spcBef>
                <a:spcPct val="30000"/>
              </a:spcBef>
              <a:spcAft>
                <a:spcPct val="0"/>
              </a:spcAft>
              <a:defRPr kumimoji="1" sz="1200">
                <a:solidFill>
                  <a:schemeClr val="tx1"/>
                </a:solidFill>
                <a:latin typeface="Times New Roman" pitchFamily="18" charset="0"/>
                <a:ea typeface="ＭＳ Ｐ明朝" pitchFamily="18" charset="-128"/>
              </a:defRPr>
            </a:lvl7pPr>
            <a:lvl8pPr marL="3429000" indent="-228600" eaLnBrk="0" fontAlgn="base" hangingPunct="0">
              <a:spcBef>
                <a:spcPct val="30000"/>
              </a:spcBef>
              <a:spcAft>
                <a:spcPct val="0"/>
              </a:spcAft>
              <a:defRPr kumimoji="1" sz="1200">
                <a:solidFill>
                  <a:schemeClr val="tx1"/>
                </a:solidFill>
                <a:latin typeface="Times New Roman" pitchFamily="18" charset="0"/>
                <a:ea typeface="ＭＳ Ｐ明朝" pitchFamily="18" charset="-128"/>
              </a:defRPr>
            </a:lvl8pPr>
            <a:lvl9pPr marL="3886200" indent="-228600" eaLnBrk="0" fontAlgn="base" hangingPunct="0">
              <a:spcBef>
                <a:spcPct val="30000"/>
              </a:spcBef>
              <a:spcAft>
                <a:spcPct val="0"/>
              </a:spcAft>
              <a:defRPr kumimoji="1" sz="1200">
                <a:solidFill>
                  <a:schemeClr val="tx1"/>
                </a:solidFill>
                <a:latin typeface="Times New Roman" pitchFamily="18" charset="0"/>
                <a:ea typeface="ＭＳ Ｐ明朝" pitchFamily="18" charset="-128"/>
              </a:defRPr>
            </a:lvl9pPr>
          </a:lstStyle>
          <a:p>
            <a:pPr>
              <a:spcBef>
                <a:spcPct val="0"/>
              </a:spcBef>
            </a:pPr>
            <a:fld id="{9EABC2F2-A01F-42F2-9461-0B9E607D0983}" type="slidenum">
              <a:rPr lang="en-US" altLang="ja-JP" sz="1300" smtClean="0">
                <a:ea typeface="ＭＳ Ｐゴシック" pitchFamily="50" charset="-128"/>
              </a:rPr>
              <a:pPr>
                <a:spcBef>
                  <a:spcPct val="0"/>
                </a:spcBef>
              </a:pPr>
              <a:t>9</a:t>
            </a:fld>
            <a:endParaRPr lang="en-US" altLang="ja-JP" sz="1300" smtClean="0">
              <a:ea typeface="ＭＳ Ｐゴシック" pitchFamily="50" charset="-128"/>
            </a:endParaRPr>
          </a:p>
        </p:txBody>
      </p:sp>
      <p:sp>
        <p:nvSpPr>
          <p:cNvPr id="23555" name="Rectangle 2"/>
          <p:cNvSpPr>
            <a:spLocks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itchFamily="18" charset="0"/>
                <a:ea typeface="ＭＳ Ｐ明朝" pitchFamily="18" charset="-128"/>
              </a:defRPr>
            </a:lvl1pPr>
            <a:lvl2pPr marL="742950" indent="-285750">
              <a:spcBef>
                <a:spcPct val="30000"/>
              </a:spcBef>
              <a:defRPr kumimoji="1" sz="1200">
                <a:solidFill>
                  <a:schemeClr val="tx1"/>
                </a:solidFill>
                <a:latin typeface="Times New Roman" pitchFamily="18" charset="0"/>
                <a:ea typeface="ＭＳ Ｐ明朝" pitchFamily="18" charset="-128"/>
              </a:defRPr>
            </a:lvl2pPr>
            <a:lvl3pPr marL="1143000" indent="-228600">
              <a:spcBef>
                <a:spcPct val="30000"/>
              </a:spcBef>
              <a:defRPr kumimoji="1" sz="1200">
                <a:solidFill>
                  <a:schemeClr val="tx1"/>
                </a:solidFill>
                <a:latin typeface="Times New Roman" pitchFamily="18" charset="0"/>
                <a:ea typeface="ＭＳ Ｐ明朝" pitchFamily="18" charset="-128"/>
              </a:defRPr>
            </a:lvl3pPr>
            <a:lvl4pPr marL="1600200" indent="-228600">
              <a:spcBef>
                <a:spcPct val="30000"/>
              </a:spcBef>
              <a:defRPr kumimoji="1" sz="1200">
                <a:solidFill>
                  <a:schemeClr val="tx1"/>
                </a:solidFill>
                <a:latin typeface="Times New Roman" pitchFamily="18" charset="0"/>
                <a:ea typeface="ＭＳ Ｐ明朝" pitchFamily="18" charset="-128"/>
              </a:defRPr>
            </a:lvl4pPr>
            <a:lvl5pPr marL="2057400" indent="-228600">
              <a:spcBef>
                <a:spcPct val="30000"/>
              </a:spcBef>
              <a:defRPr kumimoji="1" sz="1200">
                <a:solidFill>
                  <a:schemeClr val="tx1"/>
                </a:solidFill>
                <a:latin typeface="Times New Roman" pitchFamily="18" charset="0"/>
                <a:ea typeface="ＭＳ Ｐ明朝" pitchFamily="18" charset="-128"/>
              </a:defRPr>
            </a:lvl5pPr>
            <a:lvl6pPr marL="2514600" indent="-228600" eaLnBrk="0" fontAlgn="base" hangingPunct="0">
              <a:spcBef>
                <a:spcPct val="30000"/>
              </a:spcBef>
              <a:spcAft>
                <a:spcPct val="0"/>
              </a:spcAft>
              <a:defRPr kumimoji="1" sz="1200">
                <a:solidFill>
                  <a:schemeClr val="tx1"/>
                </a:solidFill>
                <a:latin typeface="Times New Roman" pitchFamily="18" charset="0"/>
                <a:ea typeface="ＭＳ Ｐ明朝" pitchFamily="18" charset="-128"/>
              </a:defRPr>
            </a:lvl6pPr>
            <a:lvl7pPr marL="2971800" indent="-228600" eaLnBrk="0" fontAlgn="base" hangingPunct="0">
              <a:spcBef>
                <a:spcPct val="30000"/>
              </a:spcBef>
              <a:spcAft>
                <a:spcPct val="0"/>
              </a:spcAft>
              <a:defRPr kumimoji="1" sz="1200">
                <a:solidFill>
                  <a:schemeClr val="tx1"/>
                </a:solidFill>
                <a:latin typeface="Times New Roman" pitchFamily="18" charset="0"/>
                <a:ea typeface="ＭＳ Ｐ明朝" pitchFamily="18" charset="-128"/>
              </a:defRPr>
            </a:lvl7pPr>
            <a:lvl8pPr marL="3429000" indent="-228600" eaLnBrk="0" fontAlgn="base" hangingPunct="0">
              <a:spcBef>
                <a:spcPct val="30000"/>
              </a:spcBef>
              <a:spcAft>
                <a:spcPct val="0"/>
              </a:spcAft>
              <a:defRPr kumimoji="1" sz="1200">
                <a:solidFill>
                  <a:schemeClr val="tx1"/>
                </a:solidFill>
                <a:latin typeface="Times New Roman" pitchFamily="18" charset="0"/>
                <a:ea typeface="ＭＳ Ｐ明朝" pitchFamily="18" charset="-128"/>
              </a:defRPr>
            </a:lvl8pPr>
            <a:lvl9pPr marL="3886200" indent="-228600" eaLnBrk="0" fontAlgn="base" hangingPunct="0">
              <a:spcBef>
                <a:spcPct val="30000"/>
              </a:spcBef>
              <a:spcAft>
                <a:spcPct val="0"/>
              </a:spcAft>
              <a:defRPr kumimoji="1" sz="1200">
                <a:solidFill>
                  <a:schemeClr val="tx1"/>
                </a:solidFill>
                <a:latin typeface="Times New Roman" pitchFamily="18" charset="0"/>
                <a:ea typeface="ＭＳ Ｐ明朝" pitchFamily="18" charset="-128"/>
              </a:defRPr>
            </a:lvl9pPr>
          </a:lstStyle>
          <a:p>
            <a:pPr>
              <a:spcBef>
                <a:spcPct val="0"/>
              </a:spcBef>
            </a:pPr>
            <a:fld id="{FD30B6AD-9DD0-4E65-9404-98D499174893}" type="slidenum">
              <a:rPr lang="en-US" altLang="ja-JP" sz="1300" smtClean="0">
                <a:ea typeface="ＭＳ Ｐゴシック" pitchFamily="50" charset="-128"/>
              </a:rPr>
              <a:pPr>
                <a:spcBef>
                  <a:spcPct val="0"/>
                </a:spcBef>
              </a:pPr>
              <a:t>10</a:t>
            </a:fld>
            <a:endParaRPr lang="en-US" altLang="ja-JP" sz="1300" smtClean="0">
              <a:ea typeface="ＭＳ Ｐゴシック" pitchFamily="50" charset="-128"/>
            </a:endParaRPr>
          </a:p>
        </p:txBody>
      </p:sp>
      <p:sp>
        <p:nvSpPr>
          <p:cNvPr id="24579" name="Rectangle 2"/>
          <p:cNvSpPr>
            <a:spLocks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4" name="Group 2"/>
          <p:cNvGrpSpPr>
            <a:grpSpLocks/>
          </p:cNvGrpSpPr>
          <p:nvPr/>
        </p:nvGrpSpPr>
        <p:grpSpPr bwMode="auto">
          <a:xfrm>
            <a:off x="0" y="927100"/>
            <a:ext cx="8991600" cy="4495800"/>
            <a:chOff x="0" y="584"/>
            <a:chExt cx="5664" cy="2832"/>
          </a:xfrm>
        </p:grpSpPr>
        <p:sp>
          <p:nvSpPr>
            <p:cNvPr id="5" name="AutoShape 3"/>
            <p:cNvSpPr>
              <a:spLocks noChangeArrowheads="1"/>
            </p:cNvSpPr>
            <p:nvPr userDrawn="1"/>
          </p:nvSpPr>
          <p:spPr bwMode="auto">
            <a:xfrm>
              <a:off x="432" y="1304"/>
              <a:ext cx="4656" cy="2112"/>
            </a:xfrm>
            <a:prstGeom prst="roundRect">
              <a:avLst>
                <a:gd name="adj" fmla="val 16667"/>
              </a:avLst>
            </a:prstGeom>
            <a:noFill/>
            <a:ln w="50800">
              <a:solidFill>
                <a:schemeClr val="bg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algn="ctr" eaLnBrk="1" hangingPunct="1">
                <a:defRPr/>
              </a:pPr>
              <a:endParaRPr kumimoji="0" lang="ja-JP" altLang="ja-JP" sz="2400" smtClean="0">
                <a:latin typeface="Times New Roman" pitchFamily="18" charset="0"/>
              </a:endParaRPr>
            </a:p>
          </p:txBody>
        </p:sp>
        <p:sp>
          <p:nvSpPr>
            <p:cNvPr id="6" name="Rectangle 4"/>
            <p:cNvSpPr>
              <a:spLocks noChangeArrowheads="1"/>
            </p:cNvSpPr>
            <p:nvPr userDrawn="1"/>
          </p:nvSpPr>
          <p:spPr bwMode="blackWhite">
            <a:xfrm>
              <a:off x="144" y="584"/>
              <a:ext cx="4512" cy="624"/>
            </a:xfrm>
            <a:prstGeom prst="rect">
              <a:avLst/>
            </a:prstGeom>
            <a:solidFill>
              <a:schemeClr val="bg1"/>
            </a:solidFill>
            <a:ln w="57150">
              <a:solidFill>
                <a:schemeClr val="bg2"/>
              </a:solidFill>
              <a:miter lim="800000"/>
              <a:headEnd/>
              <a:tailEnd/>
            </a:ln>
          </p:spPr>
          <p:txBody>
            <a:bodyPr wrap="none" anchor="ct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algn="ctr" eaLnBrk="1" hangingPunct="1">
                <a:defRPr/>
              </a:pPr>
              <a:endParaRPr kumimoji="0" lang="ja-JP" altLang="ja-JP" sz="2400" smtClean="0">
                <a:latin typeface="Times New Roman" pitchFamily="18" charset="0"/>
              </a:endParaRPr>
            </a:p>
          </p:txBody>
        </p:sp>
        <p:sp>
          <p:nvSpPr>
            <p:cNvPr id="7" name="AutoShape 5"/>
            <p:cNvSpPr>
              <a:spLocks noChangeArrowheads="1"/>
            </p:cNvSpPr>
            <p:nvPr userDrawn="1"/>
          </p:nvSpPr>
          <p:spPr bwMode="blackWhite">
            <a:xfrm>
              <a:off x="0" y="872"/>
              <a:ext cx="5664" cy="1152"/>
            </a:xfrm>
            <a:custGeom>
              <a:avLst/>
              <a:gdLst>
                <a:gd name="T0" fmla="*/ 0 w 4917"/>
                <a:gd name="T1" fmla="*/ 0 h 1000"/>
                <a:gd name="T2" fmla="*/ 56315 w 4917"/>
                <a:gd name="T3" fmla="*/ 0 h 1000"/>
                <a:gd name="T4" fmla="*/ 62701 w 4917"/>
                <a:gd name="T5" fmla="*/ 6392 h 1000"/>
                <a:gd name="T6" fmla="*/ 56327 w 4917"/>
                <a:gd name="T7" fmla="*/ 12762 h 1000"/>
                <a:gd name="T8" fmla="*/ 0 w 4917"/>
                <a:gd name="T9" fmla="*/ 12762 h 1000"/>
                <a:gd name="T10" fmla="*/ 0 60000 65536"/>
                <a:gd name="T11" fmla="*/ 0 60000 65536"/>
                <a:gd name="T12" fmla="*/ 0 60000 65536"/>
                <a:gd name="T13" fmla="*/ 0 60000 65536"/>
                <a:gd name="T14" fmla="*/ 0 60000 65536"/>
                <a:gd name="T15" fmla="*/ 0 w 4917"/>
                <a:gd name="T16" fmla="*/ 0 h 1000"/>
                <a:gd name="T17" fmla="*/ 2459 w 4917"/>
                <a:gd name="T18" fmla="*/ 1000 h 1000"/>
              </a:gdLst>
              <a:ahLst/>
              <a:cxnLst>
                <a:cxn ang="T10">
                  <a:pos x="T0" y="T1"/>
                </a:cxn>
                <a:cxn ang="T11">
                  <a:pos x="T2" y="T3"/>
                </a:cxn>
                <a:cxn ang="T12">
                  <a:pos x="T4" y="T5"/>
                </a:cxn>
                <a:cxn ang="T13">
                  <a:pos x="T6" y="T7"/>
                </a:cxn>
                <a:cxn ang="T14">
                  <a:pos x="T8" y="T9"/>
                </a:cxn>
              </a:cxnLst>
              <a:rect l="T15" t="T16" r="T17" b="T18"/>
              <a:pathLst>
                <a:path w="4917" h="1000">
                  <a:moveTo>
                    <a:pt x="0" y="0"/>
                  </a:moveTo>
                  <a:lnTo>
                    <a:pt x="4416" y="0"/>
                  </a:lnTo>
                  <a:cubicBezTo>
                    <a:pt x="4693" y="0"/>
                    <a:pt x="4917" y="223"/>
                    <a:pt x="4917" y="500"/>
                  </a:cubicBezTo>
                  <a:cubicBezTo>
                    <a:pt x="4917" y="776"/>
                    <a:pt x="4693" y="999"/>
                    <a:pt x="4417" y="1000"/>
                  </a:cubicBezTo>
                  <a:lnTo>
                    <a:pt x="0" y="1000"/>
                  </a:lnTo>
                  <a:lnTo>
                    <a:pt x="0" y="0"/>
                  </a:lnTo>
                  <a:close/>
                </a:path>
              </a:pathLst>
            </a:cu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8" name="Line 6"/>
            <p:cNvSpPr>
              <a:spLocks noChangeShapeType="1"/>
            </p:cNvSpPr>
            <p:nvPr userDrawn="1"/>
          </p:nvSpPr>
          <p:spPr bwMode="auto">
            <a:xfrm>
              <a:off x="0" y="1928"/>
              <a:ext cx="5232" cy="0"/>
            </a:xfrm>
            <a:prstGeom prst="line">
              <a:avLst/>
            </a:prstGeom>
            <a:noFill/>
            <a:ln w="508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13671" name="Rectangle 7"/>
          <p:cNvSpPr>
            <a:spLocks noGrp="1" noChangeArrowheads="1"/>
          </p:cNvSpPr>
          <p:nvPr>
            <p:ph type="ctrTitle"/>
          </p:nvPr>
        </p:nvSpPr>
        <p:spPr>
          <a:xfrm>
            <a:off x="228600" y="1427163"/>
            <a:ext cx="8077200" cy="1609725"/>
          </a:xfrm>
        </p:spPr>
        <p:txBody>
          <a:bodyPr/>
          <a:lstStyle>
            <a:lvl1pPr>
              <a:defRPr sz="4600"/>
            </a:lvl1pPr>
          </a:lstStyle>
          <a:p>
            <a:r>
              <a:rPr lang="ja-JP" altLang="en-US"/>
              <a:t>マスタ タイトルの書式設定</a:t>
            </a:r>
          </a:p>
        </p:txBody>
      </p:sp>
      <p:sp>
        <p:nvSpPr>
          <p:cNvPr id="113672" name="Rectangle 8"/>
          <p:cNvSpPr>
            <a:spLocks noGrp="1" noChangeArrowheads="1"/>
          </p:cNvSpPr>
          <p:nvPr>
            <p:ph type="subTitle" idx="1"/>
          </p:nvPr>
        </p:nvSpPr>
        <p:spPr>
          <a:xfrm>
            <a:off x="1066800" y="3441700"/>
            <a:ext cx="6629400" cy="1676400"/>
          </a:xfrm>
        </p:spPr>
        <p:txBody>
          <a:bodyPr/>
          <a:lstStyle>
            <a:lvl1pPr marL="0" indent="0">
              <a:buFont typeface="Wingdings" pitchFamily="2" charset="2"/>
              <a:buNone/>
              <a:defRPr/>
            </a:lvl1pPr>
          </a:lstStyle>
          <a:p>
            <a:r>
              <a:rPr lang="ja-JP" altLang="en-US"/>
              <a:t>マスタ サブタイトルの書式設定</a:t>
            </a:r>
          </a:p>
        </p:txBody>
      </p:sp>
      <p:sp>
        <p:nvSpPr>
          <p:cNvPr id="9" name="Rectangle 9"/>
          <p:cNvSpPr>
            <a:spLocks noGrp="1" noChangeArrowheads="1"/>
          </p:cNvSpPr>
          <p:nvPr>
            <p:ph type="dt" sz="half" idx="10"/>
          </p:nvPr>
        </p:nvSpPr>
        <p:spPr>
          <a:xfrm>
            <a:off x="457200" y="6248400"/>
            <a:ext cx="2133600" cy="471488"/>
          </a:xfrm>
        </p:spPr>
        <p:txBody>
          <a:bodyPr/>
          <a:lstStyle>
            <a:lvl1pPr>
              <a:defRPr/>
            </a:lvl1pPr>
          </a:lstStyle>
          <a:p>
            <a:pPr>
              <a:defRPr/>
            </a:pPr>
            <a:endParaRPr lang="en-US" altLang="ja-JP"/>
          </a:p>
        </p:txBody>
      </p:sp>
      <p:sp>
        <p:nvSpPr>
          <p:cNvPr id="10" name="Rectangle 10"/>
          <p:cNvSpPr>
            <a:spLocks noGrp="1" noChangeArrowheads="1"/>
          </p:cNvSpPr>
          <p:nvPr>
            <p:ph type="ftr" sz="quarter" idx="11"/>
          </p:nvPr>
        </p:nvSpPr>
        <p:spPr>
          <a:xfrm>
            <a:off x="3124200" y="6253163"/>
            <a:ext cx="2895600" cy="457200"/>
          </a:xfrm>
        </p:spPr>
        <p:txBody>
          <a:bodyPr/>
          <a:lstStyle>
            <a:lvl1pPr>
              <a:defRPr/>
            </a:lvl1pPr>
          </a:lstStyle>
          <a:p>
            <a:pPr>
              <a:defRPr/>
            </a:pPr>
            <a:r>
              <a:rPr lang="ja-JP" altLang="en-US"/>
              <a:t>ジャーナリズム史</a:t>
            </a:r>
            <a:r>
              <a:rPr lang="en-US" altLang="ja-JP"/>
              <a:t>Ⅰ</a:t>
            </a:r>
          </a:p>
        </p:txBody>
      </p:sp>
      <p:sp>
        <p:nvSpPr>
          <p:cNvPr id="11" name="Rectangle 11"/>
          <p:cNvSpPr>
            <a:spLocks noGrp="1" noChangeArrowheads="1"/>
          </p:cNvSpPr>
          <p:nvPr>
            <p:ph type="sldNum" sz="quarter" idx="12"/>
          </p:nvPr>
        </p:nvSpPr>
        <p:spPr>
          <a:xfrm>
            <a:off x="6553200" y="6248400"/>
            <a:ext cx="2133600" cy="471488"/>
          </a:xfrm>
        </p:spPr>
        <p:txBody>
          <a:bodyPr/>
          <a:lstStyle>
            <a:lvl1pPr>
              <a:defRPr/>
            </a:lvl1pPr>
          </a:lstStyle>
          <a:p>
            <a:pPr>
              <a:defRPr/>
            </a:pPr>
            <a:fld id="{4297700B-F639-4B18-81C5-A18F8940CF50}" type="slidenum">
              <a:rPr lang="en-US" altLang="ja-JP"/>
              <a:pPr>
                <a:defRPr/>
              </a:pPr>
              <a:t>‹#›</a:t>
            </a:fld>
            <a:endParaRPr lang="en-US" altLang="ja-JP"/>
          </a:p>
        </p:txBody>
      </p:sp>
    </p:spTree>
    <p:extLst>
      <p:ext uri="{BB962C8B-B14F-4D97-AF65-F5344CB8AC3E}">
        <p14:creationId xmlns:p14="http://schemas.microsoft.com/office/powerpoint/2010/main" val="165644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9"/>
          <p:cNvSpPr>
            <a:spLocks noGrp="1" noChangeArrowheads="1"/>
          </p:cNvSpPr>
          <p:nvPr>
            <p:ph type="ftr" sz="quarter" idx="11"/>
          </p:nvPr>
        </p:nvSpPr>
        <p:spPr>
          <a:ln/>
        </p:spPr>
        <p:txBody>
          <a:bodyPr/>
          <a:lstStyle>
            <a:lvl1pPr>
              <a:defRPr/>
            </a:lvl1pPr>
          </a:lstStyle>
          <a:p>
            <a:pPr>
              <a:defRPr/>
            </a:pPr>
            <a:r>
              <a:rPr lang="ja-JP" altLang="en-US"/>
              <a:t>ジャーナリズム史</a:t>
            </a:r>
            <a:r>
              <a:rPr lang="en-US" altLang="ja-JP"/>
              <a:t>Ⅰ</a:t>
            </a:r>
          </a:p>
        </p:txBody>
      </p:sp>
      <p:sp>
        <p:nvSpPr>
          <p:cNvPr id="6" name="Rectangle 10"/>
          <p:cNvSpPr>
            <a:spLocks noGrp="1" noChangeArrowheads="1"/>
          </p:cNvSpPr>
          <p:nvPr>
            <p:ph type="sldNum" sz="quarter" idx="12"/>
          </p:nvPr>
        </p:nvSpPr>
        <p:spPr>
          <a:ln/>
        </p:spPr>
        <p:txBody>
          <a:bodyPr/>
          <a:lstStyle>
            <a:lvl1pPr>
              <a:defRPr/>
            </a:lvl1pPr>
          </a:lstStyle>
          <a:p>
            <a:pPr>
              <a:defRPr/>
            </a:pPr>
            <a:fld id="{1B6DB86C-4FC8-45F8-BA11-49728FB41E86}" type="slidenum">
              <a:rPr lang="en-US" altLang="ja-JP"/>
              <a:pPr>
                <a:defRPr/>
              </a:pPr>
              <a:t>‹#›</a:t>
            </a:fld>
            <a:endParaRPr lang="en-US" altLang="ja-JP"/>
          </a:p>
        </p:txBody>
      </p:sp>
    </p:spTree>
    <p:extLst>
      <p:ext uri="{BB962C8B-B14F-4D97-AF65-F5344CB8AC3E}">
        <p14:creationId xmlns:p14="http://schemas.microsoft.com/office/powerpoint/2010/main" val="34888004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50013" y="228600"/>
            <a:ext cx="2084387" cy="57912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195263" y="228600"/>
            <a:ext cx="6102350" cy="57912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9"/>
          <p:cNvSpPr>
            <a:spLocks noGrp="1" noChangeArrowheads="1"/>
          </p:cNvSpPr>
          <p:nvPr>
            <p:ph type="ftr" sz="quarter" idx="11"/>
          </p:nvPr>
        </p:nvSpPr>
        <p:spPr>
          <a:ln/>
        </p:spPr>
        <p:txBody>
          <a:bodyPr/>
          <a:lstStyle>
            <a:lvl1pPr>
              <a:defRPr/>
            </a:lvl1pPr>
          </a:lstStyle>
          <a:p>
            <a:pPr>
              <a:defRPr/>
            </a:pPr>
            <a:r>
              <a:rPr lang="ja-JP" altLang="en-US"/>
              <a:t>ジャーナリズム史</a:t>
            </a:r>
            <a:r>
              <a:rPr lang="en-US" altLang="ja-JP"/>
              <a:t>Ⅰ</a:t>
            </a:r>
          </a:p>
        </p:txBody>
      </p:sp>
      <p:sp>
        <p:nvSpPr>
          <p:cNvPr id="6" name="Rectangle 10"/>
          <p:cNvSpPr>
            <a:spLocks noGrp="1" noChangeArrowheads="1"/>
          </p:cNvSpPr>
          <p:nvPr>
            <p:ph type="sldNum" sz="quarter" idx="12"/>
          </p:nvPr>
        </p:nvSpPr>
        <p:spPr>
          <a:ln/>
        </p:spPr>
        <p:txBody>
          <a:bodyPr/>
          <a:lstStyle>
            <a:lvl1pPr>
              <a:defRPr/>
            </a:lvl1pPr>
          </a:lstStyle>
          <a:p>
            <a:pPr>
              <a:defRPr/>
            </a:pPr>
            <a:fld id="{1DEC6026-6241-4503-B27E-69C3932ED994}" type="slidenum">
              <a:rPr lang="en-US" altLang="ja-JP"/>
              <a:pPr>
                <a:defRPr/>
              </a:pPr>
              <a:t>‹#›</a:t>
            </a:fld>
            <a:endParaRPr lang="en-US" altLang="ja-JP"/>
          </a:p>
        </p:txBody>
      </p:sp>
    </p:spTree>
    <p:extLst>
      <p:ext uri="{BB962C8B-B14F-4D97-AF65-F5344CB8AC3E}">
        <p14:creationId xmlns:p14="http://schemas.microsoft.com/office/powerpoint/2010/main" val="11247929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95263" y="228600"/>
            <a:ext cx="8015287" cy="914400"/>
          </a:xfrm>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sz="half" idx="1"/>
          </p:nvPr>
        </p:nvSpPr>
        <p:spPr>
          <a:xfrm>
            <a:off x="609600" y="1600200"/>
            <a:ext cx="3886200" cy="441960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3886200" cy="441960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8"/>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9"/>
          <p:cNvSpPr>
            <a:spLocks noGrp="1" noChangeArrowheads="1"/>
          </p:cNvSpPr>
          <p:nvPr>
            <p:ph type="ftr" sz="quarter" idx="11"/>
          </p:nvPr>
        </p:nvSpPr>
        <p:spPr>
          <a:ln/>
        </p:spPr>
        <p:txBody>
          <a:bodyPr/>
          <a:lstStyle>
            <a:lvl1pPr>
              <a:defRPr/>
            </a:lvl1pPr>
          </a:lstStyle>
          <a:p>
            <a:pPr>
              <a:defRPr/>
            </a:pPr>
            <a:r>
              <a:rPr lang="ja-JP" altLang="en-US"/>
              <a:t>ジャーナリズム史</a:t>
            </a:r>
            <a:r>
              <a:rPr lang="en-US" altLang="ja-JP"/>
              <a:t>Ⅰ</a:t>
            </a:r>
          </a:p>
        </p:txBody>
      </p:sp>
      <p:sp>
        <p:nvSpPr>
          <p:cNvPr id="7" name="Rectangle 10"/>
          <p:cNvSpPr>
            <a:spLocks noGrp="1" noChangeArrowheads="1"/>
          </p:cNvSpPr>
          <p:nvPr>
            <p:ph type="sldNum" sz="quarter" idx="12"/>
          </p:nvPr>
        </p:nvSpPr>
        <p:spPr>
          <a:ln/>
        </p:spPr>
        <p:txBody>
          <a:bodyPr/>
          <a:lstStyle>
            <a:lvl1pPr>
              <a:defRPr/>
            </a:lvl1pPr>
          </a:lstStyle>
          <a:p>
            <a:pPr>
              <a:defRPr/>
            </a:pPr>
            <a:fld id="{8AE6BDDD-8039-4E85-93C5-E3F21B9D7F25}" type="slidenum">
              <a:rPr lang="en-US" altLang="ja-JP"/>
              <a:pPr>
                <a:defRPr/>
              </a:pPr>
              <a:t>‹#›</a:t>
            </a:fld>
            <a:endParaRPr lang="en-US" altLang="ja-JP"/>
          </a:p>
        </p:txBody>
      </p:sp>
    </p:spTree>
    <p:extLst>
      <p:ext uri="{BB962C8B-B14F-4D97-AF65-F5344CB8AC3E}">
        <p14:creationId xmlns:p14="http://schemas.microsoft.com/office/powerpoint/2010/main" val="21361600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x" preserve="1">
  <p:cSld name="タイトル、コンテンツ、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195263" y="228600"/>
            <a:ext cx="8015287" cy="914400"/>
          </a:xfrm>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609600" y="1600200"/>
            <a:ext cx="3886200" cy="441960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648200" y="1600200"/>
            <a:ext cx="3886200" cy="441960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8"/>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9"/>
          <p:cNvSpPr>
            <a:spLocks noGrp="1" noChangeArrowheads="1"/>
          </p:cNvSpPr>
          <p:nvPr>
            <p:ph type="ftr" sz="quarter" idx="11"/>
          </p:nvPr>
        </p:nvSpPr>
        <p:spPr>
          <a:ln/>
        </p:spPr>
        <p:txBody>
          <a:bodyPr/>
          <a:lstStyle>
            <a:lvl1pPr>
              <a:defRPr/>
            </a:lvl1pPr>
          </a:lstStyle>
          <a:p>
            <a:pPr>
              <a:defRPr/>
            </a:pPr>
            <a:r>
              <a:rPr lang="ja-JP" altLang="en-US"/>
              <a:t>ジャーナリズム史</a:t>
            </a:r>
            <a:r>
              <a:rPr lang="en-US" altLang="ja-JP"/>
              <a:t>Ⅰ</a:t>
            </a:r>
          </a:p>
        </p:txBody>
      </p:sp>
      <p:sp>
        <p:nvSpPr>
          <p:cNvPr id="7" name="Rectangle 10"/>
          <p:cNvSpPr>
            <a:spLocks noGrp="1" noChangeArrowheads="1"/>
          </p:cNvSpPr>
          <p:nvPr>
            <p:ph type="sldNum" sz="quarter" idx="12"/>
          </p:nvPr>
        </p:nvSpPr>
        <p:spPr>
          <a:ln/>
        </p:spPr>
        <p:txBody>
          <a:bodyPr/>
          <a:lstStyle>
            <a:lvl1pPr>
              <a:defRPr/>
            </a:lvl1pPr>
          </a:lstStyle>
          <a:p>
            <a:pPr>
              <a:defRPr/>
            </a:pPr>
            <a:fld id="{5F025BDC-0EE8-4339-ADAF-1DED3F19D5EF}" type="slidenum">
              <a:rPr lang="en-US" altLang="ja-JP"/>
              <a:pPr>
                <a:defRPr/>
              </a:pPr>
              <a:t>‹#›</a:t>
            </a:fld>
            <a:endParaRPr lang="en-US" altLang="ja-JP"/>
          </a:p>
        </p:txBody>
      </p:sp>
    </p:spTree>
    <p:extLst>
      <p:ext uri="{BB962C8B-B14F-4D97-AF65-F5344CB8AC3E}">
        <p14:creationId xmlns:p14="http://schemas.microsoft.com/office/powerpoint/2010/main" val="28353245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9"/>
          <p:cNvSpPr>
            <a:spLocks noGrp="1" noChangeArrowheads="1"/>
          </p:cNvSpPr>
          <p:nvPr>
            <p:ph type="ftr" sz="quarter" idx="11"/>
          </p:nvPr>
        </p:nvSpPr>
        <p:spPr>
          <a:ln/>
        </p:spPr>
        <p:txBody>
          <a:bodyPr/>
          <a:lstStyle>
            <a:lvl1pPr>
              <a:defRPr/>
            </a:lvl1pPr>
          </a:lstStyle>
          <a:p>
            <a:pPr>
              <a:defRPr/>
            </a:pPr>
            <a:r>
              <a:rPr lang="ja-JP" altLang="en-US"/>
              <a:t>ジャーナリズム史</a:t>
            </a:r>
            <a:r>
              <a:rPr lang="en-US" altLang="ja-JP"/>
              <a:t>Ⅰ</a:t>
            </a:r>
          </a:p>
        </p:txBody>
      </p:sp>
      <p:sp>
        <p:nvSpPr>
          <p:cNvPr id="6" name="Rectangle 10"/>
          <p:cNvSpPr>
            <a:spLocks noGrp="1" noChangeArrowheads="1"/>
          </p:cNvSpPr>
          <p:nvPr>
            <p:ph type="sldNum" sz="quarter" idx="12"/>
          </p:nvPr>
        </p:nvSpPr>
        <p:spPr>
          <a:ln/>
        </p:spPr>
        <p:txBody>
          <a:bodyPr/>
          <a:lstStyle>
            <a:lvl1pPr>
              <a:defRPr/>
            </a:lvl1pPr>
          </a:lstStyle>
          <a:p>
            <a:pPr>
              <a:defRPr/>
            </a:pPr>
            <a:fld id="{547D3E6C-C7D8-45A3-AF10-E01F0994EBAE}" type="slidenum">
              <a:rPr lang="en-US" altLang="ja-JP"/>
              <a:pPr>
                <a:defRPr/>
              </a:pPr>
              <a:t>‹#›</a:t>
            </a:fld>
            <a:endParaRPr lang="en-US" altLang="ja-JP"/>
          </a:p>
        </p:txBody>
      </p:sp>
    </p:spTree>
    <p:extLst>
      <p:ext uri="{BB962C8B-B14F-4D97-AF65-F5344CB8AC3E}">
        <p14:creationId xmlns:p14="http://schemas.microsoft.com/office/powerpoint/2010/main" val="5115766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8"/>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9"/>
          <p:cNvSpPr>
            <a:spLocks noGrp="1" noChangeArrowheads="1"/>
          </p:cNvSpPr>
          <p:nvPr>
            <p:ph type="ftr" sz="quarter" idx="11"/>
          </p:nvPr>
        </p:nvSpPr>
        <p:spPr>
          <a:ln/>
        </p:spPr>
        <p:txBody>
          <a:bodyPr/>
          <a:lstStyle>
            <a:lvl1pPr>
              <a:defRPr/>
            </a:lvl1pPr>
          </a:lstStyle>
          <a:p>
            <a:pPr>
              <a:defRPr/>
            </a:pPr>
            <a:r>
              <a:rPr lang="ja-JP" altLang="en-US"/>
              <a:t>ジャーナリズム史</a:t>
            </a:r>
            <a:r>
              <a:rPr lang="en-US" altLang="ja-JP"/>
              <a:t>Ⅰ</a:t>
            </a:r>
          </a:p>
        </p:txBody>
      </p:sp>
      <p:sp>
        <p:nvSpPr>
          <p:cNvPr id="6" name="Rectangle 10"/>
          <p:cNvSpPr>
            <a:spLocks noGrp="1" noChangeArrowheads="1"/>
          </p:cNvSpPr>
          <p:nvPr>
            <p:ph type="sldNum" sz="quarter" idx="12"/>
          </p:nvPr>
        </p:nvSpPr>
        <p:spPr>
          <a:ln/>
        </p:spPr>
        <p:txBody>
          <a:bodyPr/>
          <a:lstStyle>
            <a:lvl1pPr>
              <a:defRPr/>
            </a:lvl1pPr>
          </a:lstStyle>
          <a:p>
            <a:pPr>
              <a:defRPr/>
            </a:pPr>
            <a:fld id="{38D13DDB-F1DE-4516-8733-C4A878D25B79}" type="slidenum">
              <a:rPr lang="en-US" altLang="ja-JP"/>
              <a:pPr>
                <a:defRPr/>
              </a:pPr>
              <a:t>‹#›</a:t>
            </a:fld>
            <a:endParaRPr lang="en-US" altLang="ja-JP"/>
          </a:p>
        </p:txBody>
      </p:sp>
    </p:spTree>
    <p:extLst>
      <p:ext uri="{BB962C8B-B14F-4D97-AF65-F5344CB8AC3E}">
        <p14:creationId xmlns:p14="http://schemas.microsoft.com/office/powerpoint/2010/main" val="8301452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6096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8"/>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9"/>
          <p:cNvSpPr>
            <a:spLocks noGrp="1" noChangeArrowheads="1"/>
          </p:cNvSpPr>
          <p:nvPr>
            <p:ph type="ftr" sz="quarter" idx="11"/>
          </p:nvPr>
        </p:nvSpPr>
        <p:spPr>
          <a:ln/>
        </p:spPr>
        <p:txBody>
          <a:bodyPr/>
          <a:lstStyle>
            <a:lvl1pPr>
              <a:defRPr/>
            </a:lvl1pPr>
          </a:lstStyle>
          <a:p>
            <a:pPr>
              <a:defRPr/>
            </a:pPr>
            <a:r>
              <a:rPr lang="ja-JP" altLang="en-US"/>
              <a:t>ジャーナリズム史</a:t>
            </a:r>
            <a:r>
              <a:rPr lang="en-US" altLang="ja-JP"/>
              <a:t>Ⅰ</a:t>
            </a:r>
          </a:p>
        </p:txBody>
      </p:sp>
      <p:sp>
        <p:nvSpPr>
          <p:cNvPr id="7" name="Rectangle 10"/>
          <p:cNvSpPr>
            <a:spLocks noGrp="1" noChangeArrowheads="1"/>
          </p:cNvSpPr>
          <p:nvPr>
            <p:ph type="sldNum" sz="quarter" idx="12"/>
          </p:nvPr>
        </p:nvSpPr>
        <p:spPr>
          <a:ln/>
        </p:spPr>
        <p:txBody>
          <a:bodyPr/>
          <a:lstStyle>
            <a:lvl1pPr>
              <a:defRPr/>
            </a:lvl1pPr>
          </a:lstStyle>
          <a:p>
            <a:pPr>
              <a:defRPr/>
            </a:pPr>
            <a:fld id="{832A3091-AD0E-47C9-A75A-231A4ED46A60}" type="slidenum">
              <a:rPr lang="en-US" altLang="ja-JP"/>
              <a:pPr>
                <a:defRPr/>
              </a:pPr>
              <a:t>‹#›</a:t>
            </a:fld>
            <a:endParaRPr lang="en-US" altLang="ja-JP"/>
          </a:p>
        </p:txBody>
      </p:sp>
    </p:spTree>
    <p:extLst>
      <p:ext uri="{BB962C8B-B14F-4D97-AF65-F5344CB8AC3E}">
        <p14:creationId xmlns:p14="http://schemas.microsoft.com/office/powerpoint/2010/main" val="1993272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8"/>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9"/>
          <p:cNvSpPr>
            <a:spLocks noGrp="1" noChangeArrowheads="1"/>
          </p:cNvSpPr>
          <p:nvPr>
            <p:ph type="ftr" sz="quarter" idx="11"/>
          </p:nvPr>
        </p:nvSpPr>
        <p:spPr>
          <a:ln/>
        </p:spPr>
        <p:txBody>
          <a:bodyPr/>
          <a:lstStyle>
            <a:lvl1pPr>
              <a:defRPr/>
            </a:lvl1pPr>
          </a:lstStyle>
          <a:p>
            <a:pPr>
              <a:defRPr/>
            </a:pPr>
            <a:r>
              <a:rPr lang="ja-JP" altLang="en-US"/>
              <a:t>ジャーナリズム史</a:t>
            </a:r>
            <a:r>
              <a:rPr lang="en-US" altLang="ja-JP"/>
              <a:t>Ⅰ</a:t>
            </a:r>
          </a:p>
        </p:txBody>
      </p:sp>
      <p:sp>
        <p:nvSpPr>
          <p:cNvPr id="9" name="Rectangle 10"/>
          <p:cNvSpPr>
            <a:spLocks noGrp="1" noChangeArrowheads="1"/>
          </p:cNvSpPr>
          <p:nvPr>
            <p:ph type="sldNum" sz="quarter" idx="12"/>
          </p:nvPr>
        </p:nvSpPr>
        <p:spPr>
          <a:ln/>
        </p:spPr>
        <p:txBody>
          <a:bodyPr/>
          <a:lstStyle>
            <a:lvl1pPr>
              <a:defRPr/>
            </a:lvl1pPr>
          </a:lstStyle>
          <a:p>
            <a:pPr>
              <a:defRPr/>
            </a:pPr>
            <a:fld id="{6F49A474-EB3F-4B24-A340-97206EE67CF6}" type="slidenum">
              <a:rPr lang="en-US" altLang="ja-JP"/>
              <a:pPr>
                <a:defRPr/>
              </a:pPr>
              <a:t>‹#›</a:t>
            </a:fld>
            <a:endParaRPr lang="en-US" altLang="ja-JP"/>
          </a:p>
        </p:txBody>
      </p:sp>
    </p:spTree>
    <p:extLst>
      <p:ext uri="{BB962C8B-B14F-4D97-AF65-F5344CB8AC3E}">
        <p14:creationId xmlns:p14="http://schemas.microsoft.com/office/powerpoint/2010/main" val="2939755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8"/>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9"/>
          <p:cNvSpPr>
            <a:spLocks noGrp="1" noChangeArrowheads="1"/>
          </p:cNvSpPr>
          <p:nvPr>
            <p:ph type="ftr" sz="quarter" idx="11"/>
          </p:nvPr>
        </p:nvSpPr>
        <p:spPr>
          <a:ln/>
        </p:spPr>
        <p:txBody>
          <a:bodyPr/>
          <a:lstStyle>
            <a:lvl1pPr>
              <a:defRPr/>
            </a:lvl1pPr>
          </a:lstStyle>
          <a:p>
            <a:pPr>
              <a:defRPr/>
            </a:pPr>
            <a:r>
              <a:rPr lang="ja-JP" altLang="en-US"/>
              <a:t>ジャーナリズム史</a:t>
            </a:r>
            <a:r>
              <a:rPr lang="en-US" altLang="ja-JP"/>
              <a:t>Ⅰ</a:t>
            </a:r>
          </a:p>
        </p:txBody>
      </p:sp>
      <p:sp>
        <p:nvSpPr>
          <p:cNvPr id="5" name="Rectangle 10"/>
          <p:cNvSpPr>
            <a:spLocks noGrp="1" noChangeArrowheads="1"/>
          </p:cNvSpPr>
          <p:nvPr>
            <p:ph type="sldNum" sz="quarter" idx="12"/>
          </p:nvPr>
        </p:nvSpPr>
        <p:spPr>
          <a:ln/>
        </p:spPr>
        <p:txBody>
          <a:bodyPr/>
          <a:lstStyle>
            <a:lvl1pPr>
              <a:defRPr/>
            </a:lvl1pPr>
          </a:lstStyle>
          <a:p>
            <a:pPr>
              <a:defRPr/>
            </a:pPr>
            <a:fld id="{08A4FAAD-8BF0-4D5C-9ED6-74512B6E3633}" type="slidenum">
              <a:rPr lang="en-US" altLang="ja-JP"/>
              <a:pPr>
                <a:defRPr/>
              </a:pPr>
              <a:t>‹#›</a:t>
            </a:fld>
            <a:endParaRPr lang="en-US" altLang="ja-JP"/>
          </a:p>
        </p:txBody>
      </p:sp>
    </p:spTree>
    <p:extLst>
      <p:ext uri="{BB962C8B-B14F-4D97-AF65-F5344CB8AC3E}">
        <p14:creationId xmlns:p14="http://schemas.microsoft.com/office/powerpoint/2010/main" val="9082303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9"/>
          <p:cNvSpPr>
            <a:spLocks noGrp="1" noChangeArrowheads="1"/>
          </p:cNvSpPr>
          <p:nvPr>
            <p:ph type="ftr" sz="quarter" idx="11"/>
          </p:nvPr>
        </p:nvSpPr>
        <p:spPr>
          <a:ln/>
        </p:spPr>
        <p:txBody>
          <a:bodyPr/>
          <a:lstStyle>
            <a:lvl1pPr>
              <a:defRPr/>
            </a:lvl1pPr>
          </a:lstStyle>
          <a:p>
            <a:pPr>
              <a:defRPr/>
            </a:pPr>
            <a:r>
              <a:rPr lang="ja-JP" altLang="en-US"/>
              <a:t>ジャーナリズム史</a:t>
            </a:r>
            <a:r>
              <a:rPr lang="en-US" altLang="ja-JP"/>
              <a:t>Ⅰ</a:t>
            </a:r>
          </a:p>
        </p:txBody>
      </p:sp>
      <p:sp>
        <p:nvSpPr>
          <p:cNvPr id="4" name="Rectangle 10"/>
          <p:cNvSpPr>
            <a:spLocks noGrp="1" noChangeArrowheads="1"/>
          </p:cNvSpPr>
          <p:nvPr>
            <p:ph type="sldNum" sz="quarter" idx="12"/>
          </p:nvPr>
        </p:nvSpPr>
        <p:spPr>
          <a:ln/>
        </p:spPr>
        <p:txBody>
          <a:bodyPr/>
          <a:lstStyle>
            <a:lvl1pPr>
              <a:defRPr/>
            </a:lvl1pPr>
          </a:lstStyle>
          <a:p>
            <a:pPr>
              <a:defRPr/>
            </a:pPr>
            <a:fld id="{7908E344-D554-4EF1-A809-DCFDDB35DDDD}" type="slidenum">
              <a:rPr lang="en-US" altLang="ja-JP"/>
              <a:pPr>
                <a:defRPr/>
              </a:pPr>
              <a:t>‹#›</a:t>
            </a:fld>
            <a:endParaRPr lang="en-US" altLang="ja-JP"/>
          </a:p>
        </p:txBody>
      </p:sp>
    </p:spTree>
    <p:extLst>
      <p:ext uri="{BB962C8B-B14F-4D97-AF65-F5344CB8AC3E}">
        <p14:creationId xmlns:p14="http://schemas.microsoft.com/office/powerpoint/2010/main" val="37379561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8"/>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9"/>
          <p:cNvSpPr>
            <a:spLocks noGrp="1" noChangeArrowheads="1"/>
          </p:cNvSpPr>
          <p:nvPr>
            <p:ph type="ftr" sz="quarter" idx="11"/>
          </p:nvPr>
        </p:nvSpPr>
        <p:spPr>
          <a:ln/>
        </p:spPr>
        <p:txBody>
          <a:bodyPr/>
          <a:lstStyle>
            <a:lvl1pPr>
              <a:defRPr/>
            </a:lvl1pPr>
          </a:lstStyle>
          <a:p>
            <a:pPr>
              <a:defRPr/>
            </a:pPr>
            <a:r>
              <a:rPr lang="ja-JP" altLang="en-US"/>
              <a:t>ジャーナリズム史</a:t>
            </a:r>
            <a:r>
              <a:rPr lang="en-US" altLang="ja-JP"/>
              <a:t>Ⅰ</a:t>
            </a:r>
          </a:p>
        </p:txBody>
      </p:sp>
      <p:sp>
        <p:nvSpPr>
          <p:cNvPr id="7" name="Rectangle 10"/>
          <p:cNvSpPr>
            <a:spLocks noGrp="1" noChangeArrowheads="1"/>
          </p:cNvSpPr>
          <p:nvPr>
            <p:ph type="sldNum" sz="quarter" idx="12"/>
          </p:nvPr>
        </p:nvSpPr>
        <p:spPr>
          <a:ln/>
        </p:spPr>
        <p:txBody>
          <a:bodyPr/>
          <a:lstStyle>
            <a:lvl1pPr>
              <a:defRPr/>
            </a:lvl1pPr>
          </a:lstStyle>
          <a:p>
            <a:pPr>
              <a:defRPr/>
            </a:pPr>
            <a:fld id="{8D141B86-1850-4E88-BAA0-EB64CECC4F4A}" type="slidenum">
              <a:rPr lang="en-US" altLang="ja-JP"/>
              <a:pPr>
                <a:defRPr/>
              </a:pPr>
              <a:t>‹#›</a:t>
            </a:fld>
            <a:endParaRPr lang="en-US" altLang="ja-JP"/>
          </a:p>
        </p:txBody>
      </p:sp>
    </p:spTree>
    <p:extLst>
      <p:ext uri="{BB962C8B-B14F-4D97-AF65-F5344CB8AC3E}">
        <p14:creationId xmlns:p14="http://schemas.microsoft.com/office/powerpoint/2010/main" val="9933681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8"/>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9"/>
          <p:cNvSpPr>
            <a:spLocks noGrp="1" noChangeArrowheads="1"/>
          </p:cNvSpPr>
          <p:nvPr>
            <p:ph type="ftr" sz="quarter" idx="11"/>
          </p:nvPr>
        </p:nvSpPr>
        <p:spPr>
          <a:ln/>
        </p:spPr>
        <p:txBody>
          <a:bodyPr/>
          <a:lstStyle>
            <a:lvl1pPr>
              <a:defRPr/>
            </a:lvl1pPr>
          </a:lstStyle>
          <a:p>
            <a:pPr>
              <a:defRPr/>
            </a:pPr>
            <a:r>
              <a:rPr lang="ja-JP" altLang="en-US"/>
              <a:t>ジャーナリズム史</a:t>
            </a:r>
            <a:r>
              <a:rPr lang="en-US" altLang="ja-JP"/>
              <a:t>Ⅰ</a:t>
            </a:r>
          </a:p>
        </p:txBody>
      </p:sp>
      <p:sp>
        <p:nvSpPr>
          <p:cNvPr id="7" name="Rectangle 10"/>
          <p:cNvSpPr>
            <a:spLocks noGrp="1" noChangeArrowheads="1"/>
          </p:cNvSpPr>
          <p:nvPr>
            <p:ph type="sldNum" sz="quarter" idx="12"/>
          </p:nvPr>
        </p:nvSpPr>
        <p:spPr>
          <a:ln/>
        </p:spPr>
        <p:txBody>
          <a:bodyPr/>
          <a:lstStyle>
            <a:lvl1pPr>
              <a:defRPr/>
            </a:lvl1pPr>
          </a:lstStyle>
          <a:p>
            <a:pPr>
              <a:defRPr/>
            </a:pPr>
            <a:fld id="{2A089603-0754-4788-AFAC-3C3C89E3C284}" type="slidenum">
              <a:rPr lang="en-US" altLang="ja-JP"/>
              <a:pPr>
                <a:defRPr/>
              </a:pPr>
              <a:t>‹#›</a:t>
            </a:fld>
            <a:endParaRPr lang="en-US" altLang="ja-JP"/>
          </a:p>
        </p:txBody>
      </p:sp>
    </p:spTree>
    <p:extLst>
      <p:ext uri="{BB962C8B-B14F-4D97-AF65-F5344CB8AC3E}">
        <p14:creationId xmlns:p14="http://schemas.microsoft.com/office/powerpoint/2010/main" val="116521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152400"/>
            <a:ext cx="8686800" cy="6096000"/>
            <a:chOff x="0" y="96"/>
            <a:chExt cx="5472" cy="3840"/>
          </a:xfrm>
        </p:grpSpPr>
        <p:sp>
          <p:nvSpPr>
            <p:cNvPr id="1032" name="AutoShape 3"/>
            <p:cNvSpPr>
              <a:spLocks noChangeArrowheads="1"/>
            </p:cNvSpPr>
            <p:nvPr/>
          </p:nvSpPr>
          <p:spPr bwMode="auto">
            <a:xfrm>
              <a:off x="240" y="336"/>
              <a:ext cx="5232" cy="3600"/>
            </a:xfrm>
            <a:prstGeom prst="roundRect">
              <a:avLst>
                <a:gd name="adj" fmla="val 13727"/>
              </a:avLst>
            </a:prstGeom>
            <a:noFill/>
            <a:ln w="50800">
              <a:solidFill>
                <a:schemeClr val="bg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algn="ctr" eaLnBrk="1" hangingPunct="1">
                <a:defRPr/>
              </a:pPr>
              <a:endParaRPr kumimoji="0" lang="ja-JP" altLang="ja-JP" sz="2400" smtClean="0">
                <a:latin typeface="Times New Roman" pitchFamily="18" charset="0"/>
              </a:endParaRPr>
            </a:p>
          </p:txBody>
        </p:sp>
        <p:sp>
          <p:nvSpPr>
            <p:cNvPr id="1033" name="AutoShape 4"/>
            <p:cNvSpPr>
              <a:spLocks noChangeArrowheads="1"/>
            </p:cNvSpPr>
            <p:nvPr/>
          </p:nvSpPr>
          <p:spPr bwMode="blackWhite">
            <a:xfrm>
              <a:off x="0" y="96"/>
              <a:ext cx="5376" cy="768"/>
            </a:xfrm>
            <a:custGeom>
              <a:avLst/>
              <a:gdLst>
                <a:gd name="T0" fmla="*/ 0 w 7000"/>
                <a:gd name="T1" fmla="*/ 0 h 1000"/>
                <a:gd name="T2" fmla="*/ 56 w 7000"/>
                <a:gd name="T3" fmla="*/ 0 h 1000"/>
                <a:gd name="T4" fmla="*/ 61 w 7000"/>
                <a:gd name="T5" fmla="*/ 5 h 1000"/>
                <a:gd name="T6" fmla="*/ 56 w 7000"/>
                <a:gd name="T7" fmla="*/ 9 h 1000"/>
                <a:gd name="T8" fmla="*/ 0 w 7000"/>
                <a:gd name="T9" fmla="*/ 9 h 1000"/>
                <a:gd name="T10" fmla="*/ 0 60000 65536"/>
                <a:gd name="T11" fmla="*/ 0 60000 65536"/>
                <a:gd name="T12" fmla="*/ 0 60000 65536"/>
                <a:gd name="T13" fmla="*/ 0 60000 65536"/>
                <a:gd name="T14" fmla="*/ 0 60000 65536"/>
                <a:gd name="T15" fmla="*/ 0 w 7000"/>
                <a:gd name="T16" fmla="*/ 0 h 1000"/>
                <a:gd name="T17" fmla="*/ 3500 w 7000"/>
                <a:gd name="T18" fmla="*/ 1000 h 1000"/>
              </a:gdLst>
              <a:ahLst/>
              <a:cxnLst>
                <a:cxn ang="T10">
                  <a:pos x="T0" y="T1"/>
                </a:cxn>
                <a:cxn ang="T11">
                  <a:pos x="T2" y="T3"/>
                </a:cxn>
                <a:cxn ang="T12">
                  <a:pos x="T4" y="T5"/>
                </a:cxn>
                <a:cxn ang="T13">
                  <a:pos x="T6" y="T7"/>
                </a:cxn>
                <a:cxn ang="T14">
                  <a:pos x="T8" y="T9"/>
                </a:cxn>
              </a:cxnLst>
              <a:rect l="T15" t="T16" r="T17" b="T18"/>
              <a:pathLst>
                <a:path w="7000" h="1000">
                  <a:moveTo>
                    <a:pt x="0" y="0"/>
                  </a:moveTo>
                  <a:lnTo>
                    <a:pt x="6499" y="0"/>
                  </a:lnTo>
                  <a:cubicBezTo>
                    <a:pt x="6776" y="0"/>
                    <a:pt x="7000" y="223"/>
                    <a:pt x="7000" y="500"/>
                  </a:cubicBezTo>
                  <a:cubicBezTo>
                    <a:pt x="7000" y="776"/>
                    <a:pt x="6776" y="999"/>
                    <a:pt x="6500" y="1000"/>
                  </a:cubicBezTo>
                  <a:lnTo>
                    <a:pt x="0" y="1000"/>
                  </a:lnTo>
                  <a:lnTo>
                    <a:pt x="0" y="0"/>
                  </a:lnTo>
                  <a:close/>
                </a:path>
              </a:pathLst>
            </a:cu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1034" name="Line 5"/>
            <p:cNvSpPr>
              <a:spLocks noChangeShapeType="1"/>
            </p:cNvSpPr>
            <p:nvPr/>
          </p:nvSpPr>
          <p:spPr bwMode="auto">
            <a:xfrm>
              <a:off x="0" y="768"/>
              <a:ext cx="5088"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027" name="Rectangle 6"/>
          <p:cNvSpPr>
            <a:spLocks noGrp="1" noChangeArrowheads="1"/>
          </p:cNvSpPr>
          <p:nvPr>
            <p:ph type="title"/>
          </p:nvPr>
        </p:nvSpPr>
        <p:spPr bwMode="auto">
          <a:xfrm>
            <a:off x="195263" y="228600"/>
            <a:ext cx="8015287"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8" name="Rectangle 7"/>
          <p:cNvSpPr>
            <a:spLocks noGrp="1" noChangeArrowheads="1"/>
          </p:cNvSpPr>
          <p:nvPr>
            <p:ph type="body" idx="1"/>
          </p:nvPr>
        </p:nvSpPr>
        <p:spPr bwMode="auto">
          <a:xfrm>
            <a:off x="609600" y="1600200"/>
            <a:ext cx="79248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12648" name="Rectangle 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kumimoji="0" sz="1200">
                <a:latin typeface="Arial" charset="0"/>
              </a:defRPr>
            </a:lvl1pPr>
          </a:lstStyle>
          <a:p>
            <a:pPr>
              <a:defRPr/>
            </a:pPr>
            <a:endParaRPr lang="en-US" altLang="ja-JP"/>
          </a:p>
        </p:txBody>
      </p:sp>
      <p:sp>
        <p:nvSpPr>
          <p:cNvPr id="112649" name="Rectangle 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kumimoji="0" sz="1200">
                <a:latin typeface="Arial" charset="0"/>
              </a:defRPr>
            </a:lvl1pPr>
          </a:lstStyle>
          <a:p>
            <a:pPr>
              <a:defRPr/>
            </a:pPr>
            <a:r>
              <a:rPr lang="ja-JP" altLang="en-US"/>
              <a:t>ジャーナリズム史</a:t>
            </a:r>
            <a:r>
              <a:rPr lang="en-US" altLang="ja-JP"/>
              <a:t>Ⅰ</a:t>
            </a:r>
          </a:p>
        </p:txBody>
      </p:sp>
      <p:sp>
        <p:nvSpPr>
          <p:cNvPr id="112650" name="Rectangle 10"/>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kumimoji="0" sz="1200">
                <a:latin typeface="Arial Black" pitchFamily="34" charset="0"/>
              </a:defRPr>
            </a:lvl1pPr>
          </a:lstStyle>
          <a:p>
            <a:pPr>
              <a:defRPr/>
            </a:pPr>
            <a:fld id="{731C4D0E-5294-49CA-8835-858E3792F182}"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4012" r:id="rId1"/>
    <p:sldLayoutId id="2147484000" r:id="rId2"/>
    <p:sldLayoutId id="2147484001" r:id="rId3"/>
    <p:sldLayoutId id="2147484002" r:id="rId4"/>
    <p:sldLayoutId id="2147484003" r:id="rId5"/>
    <p:sldLayoutId id="2147484004" r:id="rId6"/>
    <p:sldLayoutId id="2147484005" r:id="rId7"/>
    <p:sldLayoutId id="2147484006" r:id="rId8"/>
    <p:sldLayoutId id="2147484007" r:id="rId9"/>
    <p:sldLayoutId id="2147484008" r:id="rId10"/>
    <p:sldLayoutId id="2147484009" r:id="rId11"/>
    <p:sldLayoutId id="2147484010" r:id="rId12"/>
    <p:sldLayoutId id="2147484011" r:id="rId13"/>
  </p:sldLayoutIdLst>
  <p:timing>
    <p:tnLst>
      <p:par>
        <p:cTn id="1" dur="indefinite" restart="never" nodeType="tmRoot"/>
      </p:par>
    </p:tnLst>
  </p:timing>
  <p:hf sldNum="0" hdr="0" dt="0"/>
  <p:txStyles>
    <p:titleStyle>
      <a:lvl1pPr algn="l" rtl="0" eaLnBrk="0" fontAlgn="base" hangingPunct="0">
        <a:spcBef>
          <a:spcPct val="0"/>
        </a:spcBef>
        <a:spcAft>
          <a:spcPct val="0"/>
        </a:spcAft>
        <a:defRPr kumimoji="1" sz="4200">
          <a:solidFill>
            <a:schemeClr val="tx2"/>
          </a:solidFill>
          <a:latin typeface="+mj-lt"/>
          <a:ea typeface="+mj-ea"/>
          <a:cs typeface="+mj-cs"/>
        </a:defRPr>
      </a:lvl1pPr>
      <a:lvl2pPr algn="l" rtl="0" eaLnBrk="0" fontAlgn="base" hangingPunct="0">
        <a:spcBef>
          <a:spcPct val="0"/>
        </a:spcBef>
        <a:spcAft>
          <a:spcPct val="0"/>
        </a:spcAft>
        <a:defRPr kumimoji="1" sz="4200">
          <a:solidFill>
            <a:schemeClr val="tx2"/>
          </a:solidFill>
          <a:latin typeface="Arial" charset="0"/>
          <a:ea typeface="ＭＳ Ｐゴシック" pitchFamily="50" charset="-128"/>
        </a:defRPr>
      </a:lvl2pPr>
      <a:lvl3pPr algn="l" rtl="0" eaLnBrk="0" fontAlgn="base" hangingPunct="0">
        <a:spcBef>
          <a:spcPct val="0"/>
        </a:spcBef>
        <a:spcAft>
          <a:spcPct val="0"/>
        </a:spcAft>
        <a:defRPr kumimoji="1" sz="4200">
          <a:solidFill>
            <a:schemeClr val="tx2"/>
          </a:solidFill>
          <a:latin typeface="Arial" charset="0"/>
          <a:ea typeface="ＭＳ Ｐゴシック" pitchFamily="50" charset="-128"/>
        </a:defRPr>
      </a:lvl3pPr>
      <a:lvl4pPr algn="l" rtl="0" eaLnBrk="0" fontAlgn="base" hangingPunct="0">
        <a:spcBef>
          <a:spcPct val="0"/>
        </a:spcBef>
        <a:spcAft>
          <a:spcPct val="0"/>
        </a:spcAft>
        <a:defRPr kumimoji="1" sz="4200">
          <a:solidFill>
            <a:schemeClr val="tx2"/>
          </a:solidFill>
          <a:latin typeface="Arial" charset="0"/>
          <a:ea typeface="ＭＳ Ｐゴシック" pitchFamily="50" charset="-128"/>
        </a:defRPr>
      </a:lvl4pPr>
      <a:lvl5pPr algn="l" rtl="0" eaLnBrk="0" fontAlgn="base" hangingPunct="0">
        <a:spcBef>
          <a:spcPct val="0"/>
        </a:spcBef>
        <a:spcAft>
          <a:spcPct val="0"/>
        </a:spcAft>
        <a:defRPr kumimoji="1" sz="4200">
          <a:solidFill>
            <a:schemeClr val="tx2"/>
          </a:solidFill>
          <a:latin typeface="Arial" charset="0"/>
          <a:ea typeface="ＭＳ Ｐゴシック" pitchFamily="50" charset="-128"/>
        </a:defRPr>
      </a:lvl5pPr>
      <a:lvl6pPr marL="457200" algn="l" rtl="0" fontAlgn="base">
        <a:spcBef>
          <a:spcPct val="0"/>
        </a:spcBef>
        <a:spcAft>
          <a:spcPct val="0"/>
        </a:spcAft>
        <a:defRPr kumimoji="1" sz="4200">
          <a:solidFill>
            <a:schemeClr val="tx2"/>
          </a:solidFill>
          <a:latin typeface="Arial" charset="0"/>
          <a:ea typeface="ＭＳ Ｐゴシック" pitchFamily="50" charset="-128"/>
        </a:defRPr>
      </a:lvl6pPr>
      <a:lvl7pPr marL="914400" algn="l" rtl="0" fontAlgn="base">
        <a:spcBef>
          <a:spcPct val="0"/>
        </a:spcBef>
        <a:spcAft>
          <a:spcPct val="0"/>
        </a:spcAft>
        <a:defRPr kumimoji="1" sz="4200">
          <a:solidFill>
            <a:schemeClr val="tx2"/>
          </a:solidFill>
          <a:latin typeface="Arial" charset="0"/>
          <a:ea typeface="ＭＳ Ｐゴシック" pitchFamily="50" charset="-128"/>
        </a:defRPr>
      </a:lvl7pPr>
      <a:lvl8pPr marL="1371600" algn="l" rtl="0" fontAlgn="base">
        <a:spcBef>
          <a:spcPct val="0"/>
        </a:spcBef>
        <a:spcAft>
          <a:spcPct val="0"/>
        </a:spcAft>
        <a:defRPr kumimoji="1" sz="4200">
          <a:solidFill>
            <a:schemeClr val="tx2"/>
          </a:solidFill>
          <a:latin typeface="Arial" charset="0"/>
          <a:ea typeface="ＭＳ Ｐゴシック" pitchFamily="50" charset="-128"/>
        </a:defRPr>
      </a:lvl8pPr>
      <a:lvl9pPr marL="1828800" algn="l" rtl="0" fontAlgn="base">
        <a:spcBef>
          <a:spcPct val="0"/>
        </a:spcBef>
        <a:spcAft>
          <a:spcPct val="0"/>
        </a:spcAft>
        <a:defRPr kumimoji="1" sz="42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l"/>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pitchFamily="2" charset="2"/>
        <a:buChar char="l"/>
        <a:defRPr kumimoji="1" sz="2800">
          <a:solidFill>
            <a:schemeClr val="tx1"/>
          </a:solidFill>
          <a:latin typeface="+mn-lt"/>
          <a:ea typeface="+mn-ea"/>
        </a:defRPr>
      </a:lvl2pPr>
      <a:lvl3pPr marL="1143000" indent="-228600" algn="l" rtl="0" eaLnBrk="0" fontAlgn="base" hangingPunct="0">
        <a:spcBef>
          <a:spcPct val="20000"/>
        </a:spcBef>
        <a:spcAft>
          <a:spcPct val="0"/>
        </a:spcAft>
        <a:buClr>
          <a:schemeClr val="bg2"/>
        </a:buClr>
        <a:buSzPct val="65000"/>
        <a:buFont typeface="Wingdings" pitchFamily="2" charset="2"/>
        <a:buChar char="l"/>
        <a:defRPr kumimoji="1" sz="2400">
          <a:solidFill>
            <a:schemeClr val="tx1"/>
          </a:solidFill>
          <a:latin typeface="+mn-lt"/>
          <a:ea typeface="+mn-ea"/>
        </a:defRPr>
      </a:lvl3pPr>
      <a:lvl4pPr marL="1600200" indent="-228600" algn="l" rtl="0" eaLnBrk="0" fontAlgn="base" hangingPunct="0">
        <a:spcBef>
          <a:spcPct val="20000"/>
        </a:spcBef>
        <a:spcAft>
          <a:spcPct val="0"/>
        </a:spcAft>
        <a:buClr>
          <a:schemeClr val="hlink"/>
        </a:buClr>
        <a:buSzPct val="60000"/>
        <a:buFont typeface="Wingdings" pitchFamily="2" charset="2"/>
        <a:buChar char="l"/>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mn-lt"/>
          <a:ea typeface="+mn-ea"/>
        </a:defRPr>
      </a:lvl5pPr>
      <a:lvl6pPr marL="2514600" indent="-228600" algn="l" rtl="0" fontAlgn="base">
        <a:spcBef>
          <a:spcPct val="20000"/>
        </a:spcBef>
        <a:spcAft>
          <a:spcPct val="0"/>
        </a:spcAft>
        <a:buClr>
          <a:schemeClr val="bg2"/>
        </a:buClr>
        <a:buSzPct val="40000"/>
        <a:buFont typeface="Wingdings" pitchFamily="2" charset="2"/>
        <a:buChar char="l"/>
        <a:defRPr kumimoji="1" sz="2000">
          <a:solidFill>
            <a:schemeClr val="tx1"/>
          </a:solidFill>
          <a:latin typeface="+mn-lt"/>
          <a:ea typeface="+mn-ea"/>
        </a:defRPr>
      </a:lvl6pPr>
      <a:lvl7pPr marL="2971800" indent="-228600" algn="l" rtl="0" fontAlgn="base">
        <a:spcBef>
          <a:spcPct val="20000"/>
        </a:spcBef>
        <a:spcAft>
          <a:spcPct val="0"/>
        </a:spcAft>
        <a:buClr>
          <a:schemeClr val="bg2"/>
        </a:buClr>
        <a:buSzPct val="40000"/>
        <a:buFont typeface="Wingdings" pitchFamily="2" charset="2"/>
        <a:buChar char="l"/>
        <a:defRPr kumimoji="1" sz="2000">
          <a:solidFill>
            <a:schemeClr val="tx1"/>
          </a:solidFill>
          <a:latin typeface="+mn-lt"/>
          <a:ea typeface="+mn-ea"/>
        </a:defRPr>
      </a:lvl7pPr>
      <a:lvl8pPr marL="3429000" indent="-228600" algn="l" rtl="0" fontAlgn="base">
        <a:spcBef>
          <a:spcPct val="20000"/>
        </a:spcBef>
        <a:spcAft>
          <a:spcPct val="0"/>
        </a:spcAft>
        <a:buClr>
          <a:schemeClr val="bg2"/>
        </a:buClr>
        <a:buSzPct val="40000"/>
        <a:buFont typeface="Wingdings" pitchFamily="2" charset="2"/>
        <a:buChar char="l"/>
        <a:defRPr kumimoji="1" sz="2000">
          <a:solidFill>
            <a:schemeClr val="tx1"/>
          </a:solidFill>
          <a:latin typeface="+mn-lt"/>
          <a:ea typeface="+mn-ea"/>
        </a:defRPr>
      </a:lvl8pPr>
      <a:lvl9pPr marL="3886200" indent="-228600" algn="l" rtl="0" fontAlgn="base">
        <a:spcBef>
          <a:spcPct val="20000"/>
        </a:spcBef>
        <a:spcAft>
          <a:spcPct val="0"/>
        </a:spcAft>
        <a:buClr>
          <a:schemeClr val="bg2"/>
        </a:buClr>
        <a:buSzPct val="40000"/>
        <a:buFont typeface="Wingdings" pitchFamily="2" charset="2"/>
        <a:buChar char="l"/>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hyperlink" Target="http://pweb.cc.sophia.ac.jp/s-yuga/file/Miyatake_A011014.pdf" TargetMode="External"/><Relationship Id="rId2" Type="http://schemas.openxmlformats.org/officeDocument/2006/relationships/notesSlide" Target="../notesSlides/notesSlide11.xml"/><Relationship Id="rId1" Type="http://schemas.openxmlformats.org/officeDocument/2006/relationships/slideLayout" Target="../slideLayouts/slideLayout4.xml"/><Relationship Id="rId5" Type="http://schemas.openxmlformats.org/officeDocument/2006/relationships/image" Target="../media/image7.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www.asahi.com/shimbun/history.html"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hyperlink" Target="http://www.keio-up.co.jp/kup/webonly/ko/jijisinpou/1.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www.bodley.ox.ac.uk/ilej"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a:xfrm>
            <a:off x="228600" y="1427163"/>
            <a:ext cx="8077200" cy="1281112"/>
          </a:xfrm>
        </p:spPr>
        <p:txBody>
          <a:bodyPr/>
          <a:lstStyle/>
          <a:p>
            <a:pPr eaLnBrk="1" hangingPunct="1"/>
            <a:r>
              <a:rPr lang="ja-JP" altLang="en-US" smtClean="0"/>
              <a:t>ジャーナリズム史</a:t>
            </a:r>
            <a:r>
              <a:rPr lang="en-US" altLang="ja-JP" smtClean="0"/>
              <a:t>16</a:t>
            </a:r>
            <a:r>
              <a:rPr lang="ja-JP" altLang="en-US" smtClean="0"/>
              <a:t>　第</a:t>
            </a:r>
            <a:r>
              <a:rPr lang="en-US" altLang="ja-JP" smtClean="0"/>
              <a:t>10</a:t>
            </a:r>
            <a:r>
              <a:rPr lang="ja-JP" altLang="en-US" smtClean="0"/>
              <a:t>回</a:t>
            </a:r>
            <a:endParaRPr lang="en-US" altLang="ja-JP" sz="2400" smtClean="0"/>
          </a:p>
        </p:txBody>
      </p:sp>
      <p:sp>
        <p:nvSpPr>
          <p:cNvPr id="3075" name="フッター プレースホルダ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80000"/>
              <a:buFont typeface="Wingdings" pitchFamily="2" charset="2"/>
              <a:buChar char="l"/>
              <a:defRPr kumimoji="1" sz="3200">
                <a:solidFill>
                  <a:schemeClr val="tx1"/>
                </a:solidFill>
                <a:latin typeface="Arial" pitchFamily="34" charset="0"/>
                <a:ea typeface="ＭＳ Ｐゴシック" pitchFamily="50" charset="-128"/>
              </a:defRPr>
            </a:lvl1pPr>
            <a:lvl2pPr marL="742950" indent="-285750">
              <a:spcBef>
                <a:spcPct val="20000"/>
              </a:spcBef>
              <a:buClr>
                <a:schemeClr val="accent1"/>
              </a:buClr>
              <a:buSzPct val="70000"/>
              <a:buFont typeface="Wingdings" pitchFamily="2" charset="2"/>
              <a:buChar char="l"/>
              <a:defRPr kumimoji="1" sz="2800">
                <a:solidFill>
                  <a:schemeClr val="tx1"/>
                </a:solidFill>
                <a:latin typeface="Arial" pitchFamily="34" charset="0"/>
                <a:ea typeface="ＭＳ Ｐゴシック" pitchFamily="50" charset="-128"/>
              </a:defRPr>
            </a:lvl2pPr>
            <a:lvl3pPr marL="1143000" indent="-228600">
              <a:spcBef>
                <a:spcPct val="20000"/>
              </a:spcBef>
              <a:buClr>
                <a:schemeClr val="bg2"/>
              </a:buClr>
              <a:buSzPct val="65000"/>
              <a:buFont typeface="Wingdings" pitchFamily="2" charset="2"/>
              <a:buChar char="l"/>
              <a:defRPr kumimoji="1" sz="2400">
                <a:solidFill>
                  <a:schemeClr val="tx1"/>
                </a:solidFill>
                <a:latin typeface="Arial" pitchFamily="34" charset="0"/>
                <a:ea typeface="ＭＳ Ｐゴシック" pitchFamily="50" charset="-128"/>
              </a:defRPr>
            </a:lvl3pPr>
            <a:lvl4pPr marL="1600200" indent="-228600">
              <a:spcBef>
                <a:spcPct val="20000"/>
              </a:spcBef>
              <a:buClr>
                <a:schemeClr val="hlink"/>
              </a:buClr>
              <a:buSzPct val="60000"/>
              <a:buFont typeface="Wingdings" pitchFamily="2" charset="2"/>
              <a:buChar char="l"/>
              <a:defRPr kumimoji="1" sz="2000">
                <a:solidFill>
                  <a:schemeClr val="tx1"/>
                </a:solidFill>
                <a:latin typeface="Arial" pitchFamily="34" charset="0"/>
                <a:ea typeface="ＭＳ Ｐゴシック" pitchFamily="50" charset="-128"/>
              </a:defRPr>
            </a:lvl4pPr>
            <a:lvl5pPr marL="2057400" indent="-228600">
              <a:spcBef>
                <a:spcPct val="20000"/>
              </a:spcBef>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9pPr>
          </a:lstStyle>
          <a:p>
            <a:pPr>
              <a:spcBef>
                <a:spcPct val="0"/>
              </a:spcBef>
              <a:buClrTx/>
              <a:buSzTx/>
              <a:buFontTx/>
              <a:buNone/>
            </a:pPr>
            <a:r>
              <a:rPr kumimoji="0" lang="ja-JP" altLang="en-US" sz="1200" smtClean="0"/>
              <a:t>ジャーナリズム史</a:t>
            </a:r>
            <a:r>
              <a:rPr kumimoji="0" lang="en-US" altLang="ja-JP" sz="1200" smtClean="0"/>
              <a:t>Ⅰ</a:t>
            </a:r>
          </a:p>
        </p:txBody>
      </p:sp>
      <p:sp>
        <p:nvSpPr>
          <p:cNvPr id="3076" name="サブタイトル 1"/>
          <p:cNvSpPr>
            <a:spLocks noGrp="1"/>
          </p:cNvSpPr>
          <p:nvPr>
            <p:ph type="subTitle" idx="1"/>
          </p:nvPr>
        </p:nvSpPr>
        <p:spPr>
          <a:xfrm>
            <a:off x="1066800" y="3441700"/>
            <a:ext cx="6889750" cy="2003425"/>
          </a:xfrm>
        </p:spPr>
        <p:txBody>
          <a:bodyPr/>
          <a:lstStyle/>
          <a:p>
            <a:endParaRPr lang="ja-JP" altLang="en-US" smtClean="0"/>
          </a:p>
        </p:txBody>
      </p:sp>
      <p:pic>
        <p:nvPicPr>
          <p:cNvPr id="3077" name="Picture 2" descr="C:\Users\syuga\Desktop\授業資料11\miyatake_kokkei.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8888" y="3141663"/>
            <a:ext cx="2065337" cy="2668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8" name="Picture 3" descr="宮武外骨"/>
          <p:cNvPicPr>
            <a:picLocks noChangeAspect="1" noChangeArrowheads="1"/>
          </p:cNvPicPr>
          <p:nvPr>
            <p:ph sz="half" idx="1"/>
          </p:nvPr>
        </p:nvPicPr>
        <p:blipFill>
          <a:blip r:embed="rId4">
            <a:extLst>
              <a:ext uri="{28A0092B-C50C-407E-A947-70E740481C1C}">
                <a14:useLocalDpi xmlns:a14="http://schemas.microsoft.com/office/drawing/2010/main" val="0"/>
              </a:ext>
            </a:extLst>
          </a:blip>
          <a:srcRect/>
          <a:stretch>
            <a:fillRect/>
          </a:stretch>
        </p:blipFill>
        <p:spPr>
          <a:xfrm>
            <a:off x="4859338" y="3141663"/>
            <a:ext cx="2051050" cy="2703512"/>
          </a:xfr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95263" y="752475"/>
            <a:ext cx="8015287" cy="390525"/>
          </a:xfrm>
        </p:spPr>
        <p:txBody>
          <a:bodyPr/>
          <a:lstStyle/>
          <a:p>
            <a:pPr eaLnBrk="1" hangingPunct="1"/>
            <a:r>
              <a:rPr lang="en-US" altLang="ja-JP" sz="3800" smtClean="0"/>
              <a:t>10-1 </a:t>
            </a:r>
            <a:r>
              <a:rPr lang="ja-JP" altLang="en-US" sz="3800" smtClean="0"/>
              <a:t>大日本帝国憲法</a:t>
            </a:r>
            <a:r>
              <a:rPr lang="en-US" altLang="ja-JP" sz="1900" smtClean="0"/>
              <a:t>(M23/09/23)</a:t>
            </a:r>
          </a:p>
        </p:txBody>
      </p:sp>
      <p:sp>
        <p:nvSpPr>
          <p:cNvPr id="12291" name="Rectangle 3"/>
          <p:cNvSpPr>
            <a:spLocks noGrp="1" noChangeArrowheads="1"/>
          </p:cNvSpPr>
          <p:nvPr>
            <p:ph type="body" idx="1"/>
          </p:nvPr>
        </p:nvSpPr>
        <p:spPr>
          <a:xfrm>
            <a:off x="684213" y="2017713"/>
            <a:ext cx="7632700" cy="4114800"/>
          </a:xfrm>
        </p:spPr>
        <p:txBody>
          <a:bodyPr/>
          <a:lstStyle/>
          <a:p>
            <a:pPr eaLnBrk="1" hangingPunct="1"/>
            <a:r>
              <a:rPr lang="ja-JP" altLang="en-US" sz="2800" smtClean="0"/>
              <a:t>第２８条　日本臣民ハ安寧秩序ヲ妨ケス及臣民タルノ義務ニ背カサル限ニ於テ信教ノ自由ヲ有ス</a:t>
            </a:r>
            <a:endParaRPr lang="ja-JP" altLang="en-US" smtClean="0"/>
          </a:p>
          <a:p>
            <a:pPr eaLnBrk="1" hangingPunct="1"/>
            <a:r>
              <a:rPr lang="ja-JP" altLang="en-US" sz="2800" smtClean="0"/>
              <a:t>第</a:t>
            </a:r>
            <a:r>
              <a:rPr lang="en-US" altLang="ja-JP" sz="2800" smtClean="0"/>
              <a:t>29</a:t>
            </a:r>
            <a:r>
              <a:rPr lang="ja-JP" altLang="en-US" sz="2800" smtClean="0"/>
              <a:t>条　日本臣民ハ法律ノ範圍内ニ於テ言論著作印行（いんこう）集會及結社ノ自由ヲ有ス</a:t>
            </a:r>
          </a:p>
          <a:p>
            <a:pPr lvl="1" eaLnBrk="1" hangingPunct="1"/>
            <a:r>
              <a:rPr lang="ja-JP" altLang="en-US" smtClean="0"/>
              <a:t>不敬罪・出版法・新聞紙法・治安警察法・治安維持法 </a:t>
            </a:r>
          </a:p>
        </p:txBody>
      </p:sp>
      <p:sp>
        <p:nvSpPr>
          <p:cNvPr id="12292" name="フッター プレースホルダ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80000"/>
              <a:buFont typeface="Wingdings" pitchFamily="2" charset="2"/>
              <a:buChar char="l"/>
              <a:defRPr kumimoji="1" sz="3200">
                <a:solidFill>
                  <a:schemeClr val="tx1"/>
                </a:solidFill>
                <a:latin typeface="Arial" pitchFamily="34" charset="0"/>
                <a:ea typeface="ＭＳ Ｐゴシック" pitchFamily="50" charset="-128"/>
              </a:defRPr>
            </a:lvl1pPr>
            <a:lvl2pPr marL="742950" indent="-285750">
              <a:spcBef>
                <a:spcPct val="20000"/>
              </a:spcBef>
              <a:buClr>
                <a:schemeClr val="accent1"/>
              </a:buClr>
              <a:buSzPct val="70000"/>
              <a:buFont typeface="Wingdings" pitchFamily="2" charset="2"/>
              <a:buChar char="l"/>
              <a:defRPr kumimoji="1" sz="2800">
                <a:solidFill>
                  <a:schemeClr val="tx1"/>
                </a:solidFill>
                <a:latin typeface="Arial" pitchFamily="34" charset="0"/>
                <a:ea typeface="ＭＳ Ｐゴシック" pitchFamily="50" charset="-128"/>
              </a:defRPr>
            </a:lvl2pPr>
            <a:lvl3pPr marL="1143000" indent="-228600">
              <a:spcBef>
                <a:spcPct val="20000"/>
              </a:spcBef>
              <a:buClr>
                <a:schemeClr val="bg2"/>
              </a:buClr>
              <a:buSzPct val="65000"/>
              <a:buFont typeface="Wingdings" pitchFamily="2" charset="2"/>
              <a:buChar char="l"/>
              <a:defRPr kumimoji="1" sz="2400">
                <a:solidFill>
                  <a:schemeClr val="tx1"/>
                </a:solidFill>
                <a:latin typeface="Arial" pitchFamily="34" charset="0"/>
                <a:ea typeface="ＭＳ Ｐゴシック" pitchFamily="50" charset="-128"/>
              </a:defRPr>
            </a:lvl3pPr>
            <a:lvl4pPr marL="1600200" indent="-228600">
              <a:spcBef>
                <a:spcPct val="20000"/>
              </a:spcBef>
              <a:buClr>
                <a:schemeClr val="hlink"/>
              </a:buClr>
              <a:buSzPct val="60000"/>
              <a:buFont typeface="Wingdings" pitchFamily="2" charset="2"/>
              <a:buChar char="l"/>
              <a:defRPr kumimoji="1" sz="2000">
                <a:solidFill>
                  <a:schemeClr val="tx1"/>
                </a:solidFill>
                <a:latin typeface="Arial" pitchFamily="34" charset="0"/>
                <a:ea typeface="ＭＳ Ｐゴシック" pitchFamily="50" charset="-128"/>
              </a:defRPr>
            </a:lvl4pPr>
            <a:lvl5pPr marL="2057400" indent="-228600">
              <a:spcBef>
                <a:spcPct val="20000"/>
              </a:spcBef>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9pPr>
          </a:lstStyle>
          <a:p>
            <a:pPr>
              <a:spcBef>
                <a:spcPct val="0"/>
              </a:spcBef>
              <a:buClrTx/>
              <a:buSzTx/>
              <a:buFontTx/>
              <a:buNone/>
            </a:pPr>
            <a:r>
              <a:rPr kumimoji="0" lang="ja-JP" altLang="en-US" sz="1200" smtClean="0"/>
              <a:t>ジャーナリズム史</a:t>
            </a:r>
            <a:r>
              <a:rPr kumimoji="0" lang="en-US" altLang="ja-JP" sz="1200" smtClean="0"/>
              <a:t>Ⅰ</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スライド番号プレースホルダ 5"/>
          <p:cNvSpPr txBox="1">
            <a:spLocks noGrp="1"/>
          </p:cNvSpPr>
          <p:nvPr/>
        </p:nvSpPr>
        <p:spPr bwMode="auto">
          <a:xfrm>
            <a:off x="7042150" y="6243638"/>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hlink"/>
              </a:buClr>
              <a:buSzPct val="80000"/>
              <a:buFont typeface="Wingdings" pitchFamily="2" charset="2"/>
              <a:buChar char="l"/>
              <a:defRPr kumimoji="1" sz="3200">
                <a:solidFill>
                  <a:schemeClr val="tx1"/>
                </a:solidFill>
                <a:latin typeface="Arial" pitchFamily="34" charset="0"/>
                <a:ea typeface="ＭＳ Ｐゴシック" pitchFamily="50" charset="-128"/>
              </a:defRPr>
            </a:lvl1pPr>
            <a:lvl2pPr marL="742950" indent="-285750">
              <a:spcBef>
                <a:spcPct val="20000"/>
              </a:spcBef>
              <a:buClr>
                <a:schemeClr val="accent1"/>
              </a:buClr>
              <a:buSzPct val="70000"/>
              <a:buFont typeface="Wingdings" pitchFamily="2" charset="2"/>
              <a:buChar char="l"/>
              <a:defRPr kumimoji="1" sz="2800">
                <a:solidFill>
                  <a:schemeClr val="tx1"/>
                </a:solidFill>
                <a:latin typeface="Arial" pitchFamily="34" charset="0"/>
                <a:ea typeface="ＭＳ Ｐゴシック" pitchFamily="50" charset="-128"/>
              </a:defRPr>
            </a:lvl2pPr>
            <a:lvl3pPr marL="1143000" indent="-228600">
              <a:spcBef>
                <a:spcPct val="20000"/>
              </a:spcBef>
              <a:buClr>
                <a:schemeClr val="bg2"/>
              </a:buClr>
              <a:buSzPct val="65000"/>
              <a:buFont typeface="Wingdings" pitchFamily="2" charset="2"/>
              <a:buChar char="l"/>
              <a:defRPr kumimoji="1" sz="2400">
                <a:solidFill>
                  <a:schemeClr val="tx1"/>
                </a:solidFill>
                <a:latin typeface="Arial" pitchFamily="34" charset="0"/>
                <a:ea typeface="ＭＳ Ｐゴシック" pitchFamily="50" charset="-128"/>
              </a:defRPr>
            </a:lvl3pPr>
            <a:lvl4pPr marL="1600200" indent="-228600">
              <a:spcBef>
                <a:spcPct val="20000"/>
              </a:spcBef>
              <a:buClr>
                <a:schemeClr val="hlink"/>
              </a:buClr>
              <a:buSzPct val="60000"/>
              <a:buFont typeface="Wingdings" pitchFamily="2" charset="2"/>
              <a:buChar char="l"/>
              <a:defRPr kumimoji="1" sz="2000">
                <a:solidFill>
                  <a:schemeClr val="tx1"/>
                </a:solidFill>
                <a:latin typeface="Arial" pitchFamily="34" charset="0"/>
                <a:ea typeface="ＭＳ Ｐゴシック" pitchFamily="50" charset="-128"/>
              </a:defRPr>
            </a:lvl4pPr>
            <a:lvl5pPr marL="2057400" indent="-228600">
              <a:spcBef>
                <a:spcPct val="20000"/>
              </a:spcBef>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9pPr>
          </a:lstStyle>
          <a:p>
            <a:pPr algn="r" eaLnBrk="1" hangingPunct="1">
              <a:spcBef>
                <a:spcPct val="0"/>
              </a:spcBef>
              <a:buClrTx/>
              <a:buSzTx/>
              <a:buFontTx/>
              <a:buNone/>
            </a:pPr>
            <a:fld id="{1B0A7721-D950-43A6-9D37-A05584ED461C}" type="slidenum">
              <a:rPr kumimoji="0" lang="en-US" altLang="ja-JP" sz="1400">
                <a:latin typeface="Tahoma" pitchFamily="34" charset="0"/>
              </a:rPr>
              <a:pPr algn="r" eaLnBrk="1" hangingPunct="1">
                <a:spcBef>
                  <a:spcPct val="0"/>
                </a:spcBef>
                <a:buClrTx/>
                <a:buSzTx/>
                <a:buFontTx/>
                <a:buNone/>
              </a:pPr>
              <a:t>11</a:t>
            </a:fld>
            <a:endParaRPr kumimoji="0" lang="en-US" altLang="ja-JP" sz="1400">
              <a:latin typeface="Tahoma" pitchFamily="34" charset="0"/>
            </a:endParaRPr>
          </a:p>
        </p:txBody>
      </p:sp>
      <p:sp>
        <p:nvSpPr>
          <p:cNvPr id="13315" name="Rectangle 2"/>
          <p:cNvSpPr>
            <a:spLocks noGrp="1" noChangeArrowheads="1"/>
          </p:cNvSpPr>
          <p:nvPr>
            <p:ph type="title"/>
          </p:nvPr>
        </p:nvSpPr>
        <p:spPr/>
        <p:txBody>
          <a:bodyPr anchor="b"/>
          <a:lstStyle/>
          <a:p>
            <a:pPr eaLnBrk="1" hangingPunct="1"/>
            <a:r>
              <a:rPr lang="ja-JP" altLang="en-US" smtClean="0"/>
              <a:t>宮武外骨：予は危険人物なり</a:t>
            </a:r>
          </a:p>
        </p:txBody>
      </p:sp>
      <p:sp>
        <p:nvSpPr>
          <p:cNvPr id="13316" name="Rectangle 3"/>
          <p:cNvSpPr>
            <a:spLocks noGrp="1" noChangeArrowheads="1"/>
          </p:cNvSpPr>
          <p:nvPr>
            <p:ph sz="half" idx="1"/>
          </p:nvPr>
        </p:nvSpPr>
        <p:spPr/>
        <p:txBody>
          <a:bodyPr/>
          <a:lstStyle/>
          <a:p>
            <a:pPr eaLnBrk="1" hangingPunct="1"/>
            <a:r>
              <a:rPr lang="ja-JP" altLang="en-US" sz="2400" smtClean="0"/>
              <a:t>生涯を通じて「筆禍」による入獄は４回・のべ４年近く、罰金刑は</a:t>
            </a:r>
            <a:r>
              <a:rPr lang="en-US" altLang="ja-JP" sz="2400" smtClean="0"/>
              <a:t>15</a:t>
            </a:r>
            <a:r>
              <a:rPr lang="ja-JP" altLang="en-US" sz="2400" smtClean="0"/>
              <a:t>回、発行物の発行停止や発行禁止処分は</a:t>
            </a:r>
            <a:r>
              <a:rPr lang="en-US" altLang="ja-JP" sz="2400" smtClean="0"/>
              <a:t>14</a:t>
            </a:r>
            <a:r>
              <a:rPr lang="ja-JP" altLang="en-US" sz="2400" smtClean="0"/>
              <a:t>回にも及ぶ。</a:t>
            </a:r>
          </a:p>
          <a:p>
            <a:pPr eaLnBrk="1" hangingPunct="1"/>
            <a:r>
              <a:rPr lang="en-US" altLang="ja-JP" sz="2400" smtClean="0"/>
              <a:t>1886</a:t>
            </a:r>
            <a:r>
              <a:rPr lang="ja-JP" altLang="en-US" sz="2400" smtClean="0"/>
              <a:t>：</a:t>
            </a:r>
            <a:r>
              <a:rPr lang="en-US" altLang="ja-JP" sz="2400" smtClean="0"/>
              <a:t>『</a:t>
            </a:r>
            <a:r>
              <a:rPr lang="ja-JP" altLang="en-US" sz="2400" smtClean="0"/>
              <a:t>屁茶無苦新聞</a:t>
            </a:r>
            <a:r>
              <a:rPr lang="en-US" altLang="ja-JP" sz="2400" smtClean="0"/>
              <a:t>』 </a:t>
            </a:r>
            <a:r>
              <a:rPr lang="ja-JP" altLang="en-US" sz="2400" smtClean="0"/>
              <a:t>；</a:t>
            </a:r>
            <a:r>
              <a:rPr lang="en-US" altLang="ja-JP" sz="2400" smtClean="0"/>
              <a:t>『</a:t>
            </a:r>
            <a:r>
              <a:rPr lang="ja-JP" altLang="en-US" sz="2400" smtClean="0"/>
              <a:t>朝野</a:t>
            </a:r>
            <a:r>
              <a:rPr lang="en-US" altLang="ja-JP" sz="2400" smtClean="0"/>
              <a:t>』</a:t>
            </a:r>
            <a:r>
              <a:rPr lang="ja-JP" altLang="en-US" sz="2400" smtClean="0"/>
              <a:t>などのパロディー</a:t>
            </a:r>
          </a:p>
          <a:p>
            <a:pPr eaLnBrk="1" hangingPunct="1"/>
            <a:r>
              <a:rPr lang="en-US" altLang="ja-JP" sz="2400" smtClean="0"/>
              <a:t>1887</a:t>
            </a:r>
            <a:r>
              <a:rPr lang="ja-JP" altLang="en-US" sz="2400" smtClean="0"/>
              <a:t>：</a:t>
            </a:r>
            <a:r>
              <a:rPr lang="en-US" altLang="ja-JP" sz="2400" smtClean="0"/>
              <a:t>『</a:t>
            </a:r>
            <a:r>
              <a:rPr lang="ja-JP" altLang="en-US" sz="2400" smtClean="0"/>
              <a:t>頓智協會雑誌</a:t>
            </a:r>
            <a:r>
              <a:rPr lang="en-US" altLang="ja-JP" sz="2400" smtClean="0"/>
              <a:t>』 </a:t>
            </a:r>
          </a:p>
          <a:p>
            <a:pPr eaLnBrk="1" hangingPunct="1"/>
            <a:r>
              <a:rPr lang="en-US" altLang="ja-JP" sz="2400" smtClean="0"/>
              <a:t>1889</a:t>
            </a:r>
            <a:r>
              <a:rPr lang="ja-JP" altLang="en-US" sz="2400" smtClean="0"/>
              <a:t>（</a:t>
            </a:r>
            <a:r>
              <a:rPr lang="en-US" altLang="ja-JP" sz="2400" smtClean="0"/>
              <a:t>M22)</a:t>
            </a:r>
            <a:r>
              <a:rPr lang="ja-JP" altLang="en-US" sz="2400" smtClean="0"/>
              <a:t>：頓知研法</a:t>
            </a:r>
          </a:p>
        </p:txBody>
      </p:sp>
      <p:sp>
        <p:nvSpPr>
          <p:cNvPr id="13317"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80000"/>
              <a:buFont typeface="Wingdings" pitchFamily="2" charset="2"/>
              <a:buChar char="l"/>
              <a:defRPr kumimoji="1" sz="3200">
                <a:solidFill>
                  <a:schemeClr val="tx1"/>
                </a:solidFill>
                <a:latin typeface="Arial" pitchFamily="34" charset="0"/>
                <a:ea typeface="ＭＳ Ｐゴシック" pitchFamily="50" charset="-128"/>
              </a:defRPr>
            </a:lvl1pPr>
            <a:lvl2pPr marL="742950" indent="-285750">
              <a:spcBef>
                <a:spcPct val="20000"/>
              </a:spcBef>
              <a:buClr>
                <a:schemeClr val="accent1"/>
              </a:buClr>
              <a:buSzPct val="70000"/>
              <a:buFont typeface="Wingdings" pitchFamily="2" charset="2"/>
              <a:buChar char="l"/>
              <a:defRPr kumimoji="1" sz="2800">
                <a:solidFill>
                  <a:schemeClr val="tx1"/>
                </a:solidFill>
                <a:latin typeface="Arial" pitchFamily="34" charset="0"/>
                <a:ea typeface="ＭＳ Ｐゴシック" pitchFamily="50" charset="-128"/>
              </a:defRPr>
            </a:lvl2pPr>
            <a:lvl3pPr marL="1143000" indent="-228600">
              <a:spcBef>
                <a:spcPct val="20000"/>
              </a:spcBef>
              <a:buClr>
                <a:schemeClr val="bg2"/>
              </a:buClr>
              <a:buSzPct val="65000"/>
              <a:buFont typeface="Wingdings" pitchFamily="2" charset="2"/>
              <a:buChar char="l"/>
              <a:defRPr kumimoji="1" sz="2400">
                <a:solidFill>
                  <a:schemeClr val="tx1"/>
                </a:solidFill>
                <a:latin typeface="Arial" pitchFamily="34" charset="0"/>
                <a:ea typeface="ＭＳ Ｐゴシック" pitchFamily="50" charset="-128"/>
              </a:defRPr>
            </a:lvl3pPr>
            <a:lvl4pPr marL="1600200" indent="-228600">
              <a:spcBef>
                <a:spcPct val="20000"/>
              </a:spcBef>
              <a:buClr>
                <a:schemeClr val="hlink"/>
              </a:buClr>
              <a:buSzPct val="60000"/>
              <a:buFont typeface="Wingdings" pitchFamily="2" charset="2"/>
              <a:buChar char="l"/>
              <a:defRPr kumimoji="1" sz="2000">
                <a:solidFill>
                  <a:schemeClr val="tx1"/>
                </a:solidFill>
                <a:latin typeface="Arial" pitchFamily="34" charset="0"/>
                <a:ea typeface="ＭＳ Ｐゴシック" pitchFamily="50" charset="-128"/>
              </a:defRPr>
            </a:lvl4pPr>
            <a:lvl5pPr marL="2057400" indent="-228600">
              <a:spcBef>
                <a:spcPct val="20000"/>
              </a:spcBef>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9pPr>
          </a:lstStyle>
          <a:p>
            <a:pPr>
              <a:spcBef>
                <a:spcPct val="0"/>
              </a:spcBef>
              <a:buClrTx/>
              <a:buSzTx/>
              <a:buFontTx/>
              <a:buNone/>
            </a:pPr>
            <a:r>
              <a:rPr kumimoji="0" lang="ja-JP" altLang="en-US" sz="1200" smtClean="0"/>
              <a:t>ジャーナリズム史</a:t>
            </a:r>
            <a:r>
              <a:rPr kumimoji="0" lang="en-US" altLang="ja-JP" sz="1200" smtClean="0"/>
              <a:t>Ⅰ</a:t>
            </a:r>
          </a:p>
        </p:txBody>
      </p:sp>
      <p:pic>
        <p:nvPicPr>
          <p:cNvPr id="13318" name="Picture 4" descr="image009"/>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5219700" y="1773238"/>
            <a:ext cx="2343150" cy="3524250"/>
          </a:xfr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ja-JP" altLang="en-US" smtClean="0"/>
              <a:t>　　　</a:t>
            </a:r>
            <a:r>
              <a:rPr lang="ja-JP" altLang="en-US" smtClean="0">
                <a:hlinkClick r:id="rId3"/>
              </a:rPr>
              <a:t>宮武外骨</a:t>
            </a:r>
            <a:r>
              <a:rPr lang="ja-JP" altLang="en-US" smtClean="0"/>
              <a:t>・長谷川如是閑</a:t>
            </a:r>
          </a:p>
        </p:txBody>
      </p:sp>
      <p:pic>
        <p:nvPicPr>
          <p:cNvPr id="14339" name="Picture 3" descr="宮武外骨"/>
          <p:cNvPicPr>
            <a:picLocks noChangeAspect="1" noChangeArrowheads="1"/>
          </p:cNvPicPr>
          <p:nvPr>
            <p:ph sz="half" idx="1"/>
          </p:nvPr>
        </p:nvPicPr>
        <p:blipFill>
          <a:blip r:embed="rId4">
            <a:extLst>
              <a:ext uri="{28A0092B-C50C-407E-A947-70E740481C1C}">
                <a14:useLocalDpi xmlns:a14="http://schemas.microsoft.com/office/drawing/2010/main" val="0"/>
              </a:ext>
            </a:extLst>
          </a:blip>
          <a:srcRect/>
          <a:stretch>
            <a:fillRect/>
          </a:stretch>
        </p:blipFill>
        <p:spPr>
          <a:xfrm>
            <a:off x="1036638" y="2265363"/>
            <a:ext cx="2322512" cy="3063875"/>
          </a:xfrm>
          <a:noFill/>
        </p:spPr>
      </p:pic>
      <p:pic>
        <p:nvPicPr>
          <p:cNvPr id="14340" name="Picture 4" descr="徳富蘇峰"/>
          <p:cNvPicPr>
            <a:picLocks noChangeAspect="1" noChangeArrowheads="1"/>
          </p:cNvPicPr>
          <p:nvPr>
            <p:ph sz="half" idx="2"/>
          </p:nvPr>
        </p:nvPicPr>
        <p:blipFill>
          <a:blip r:embed="rId5">
            <a:extLst>
              <a:ext uri="{28A0092B-C50C-407E-A947-70E740481C1C}">
                <a14:useLocalDpi xmlns:a14="http://schemas.microsoft.com/office/drawing/2010/main" val="0"/>
              </a:ext>
            </a:extLst>
          </a:blip>
          <a:srcRect/>
          <a:stretch>
            <a:fillRect/>
          </a:stretch>
        </p:blipFill>
        <p:spPr>
          <a:xfrm>
            <a:off x="5364163" y="2276475"/>
            <a:ext cx="2352675" cy="3168650"/>
          </a:xfrm>
          <a:noFill/>
        </p:spPr>
      </p:pic>
      <p:sp>
        <p:nvSpPr>
          <p:cNvPr id="14341"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80000"/>
              <a:buFont typeface="Wingdings" pitchFamily="2" charset="2"/>
              <a:buChar char="l"/>
              <a:defRPr kumimoji="1" sz="3200">
                <a:solidFill>
                  <a:schemeClr val="tx1"/>
                </a:solidFill>
                <a:latin typeface="Arial" pitchFamily="34" charset="0"/>
                <a:ea typeface="ＭＳ Ｐゴシック" pitchFamily="50" charset="-128"/>
              </a:defRPr>
            </a:lvl1pPr>
            <a:lvl2pPr marL="742950" indent="-285750">
              <a:spcBef>
                <a:spcPct val="20000"/>
              </a:spcBef>
              <a:buClr>
                <a:schemeClr val="accent1"/>
              </a:buClr>
              <a:buSzPct val="70000"/>
              <a:buFont typeface="Wingdings" pitchFamily="2" charset="2"/>
              <a:buChar char="l"/>
              <a:defRPr kumimoji="1" sz="2800">
                <a:solidFill>
                  <a:schemeClr val="tx1"/>
                </a:solidFill>
                <a:latin typeface="Arial" pitchFamily="34" charset="0"/>
                <a:ea typeface="ＭＳ Ｐゴシック" pitchFamily="50" charset="-128"/>
              </a:defRPr>
            </a:lvl2pPr>
            <a:lvl3pPr marL="1143000" indent="-228600">
              <a:spcBef>
                <a:spcPct val="20000"/>
              </a:spcBef>
              <a:buClr>
                <a:schemeClr val="bg2"/>
              </a:buClr>
              <a:buSzPct val="65000"/>
              <a:buFont typeface="Wingdings" pitchFamily="2" charset="2"/>
              <a:buChar char="l"/>
              <a:defRPr kumimoji="1" sz="2400">
                <a:solidFill>
                  <a:schemeClr val="tx1"/>
                </a:solidFill>
                <a:latin typeface="Arial" pitchFamily="34" charset="0"/>
                <a:ea typeface="ＭＳ Ｐゴシック" pitchFamily="50" charset="-128"/>
              </a:defRPr>
            </a:lvl3pPr>
            <a:lvl4pPr marL="1600200" indent="-228600">
              <a:spcBef>
                <a:spcPct val="20000"/>
              </a:spcBef>
              <a:buClr>
                <a:schemeClr val="hlink"/>
              </a:buClr>
              <a:buSzPct val="60000"/>
              <a:buFont typeface="Wingdings" pitchFamily="2" charset="2"/>
              <a:buChar char="l"/>
              <a:defRPr kumimoji="1" sz="2000">
                <a:solidFill>
                  <a:schemeClr val="tx1"/>
                </a:solidFill>
                <a:latin typeface="Arial" pitchFamily="34" charset="0"/>
                <a:ea typeface="ＭＳ Ｐゴシック" pitchFamily="50" charset="-128"/>
              </a:defRPr>
            </a:lvl4pPr>
            <a:lvl5pPr marL="2057400" indent="-228600">
              <a:spcBef>
                <a:spcPct val="20000"/>
              </a:spcBef>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9pPr>
          </a:lstStyle>
          <a:p>
            <a:pPr>
              <a:spcBef>
                <a:spcPct val="0"/>
              </a:spcBef>
              <a:buClrTx/>
              <a:buSzTx/>
              <a:buFontTx/>
              <a:buNone/>
            </a:pPr>
            <a:r>
              <a:rPr kumimoji="0" lang="ja-JP" altLang="en-US" sz="1200" smtClean="0"/>
              <a:t>ジャーナリズム史</a:t>
            </a:r>
            <a:r>
              <a:rPr kumimoji="0" lang="en-US" altLang="ja-JP" sz="1200" smtClean="0"/>
              <a:t>Ⅰ</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番号プレースホルダ 5"/>
          <p:cNvSpPr txBox="1">
            <a:spLocks noGrp="1"/>
          </p:cNvSpPr>
          <p:nvPr/>
        </p:nvSpPr>
        <p:spPr bwMode="auto">
          <a:xfrm>
            <a:off x="7042150" y="6243638"/>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hlink"/>
              </a:buClr>
              <a:buSzPct val="80000"/>
              <a:buFont typeface="Wingdings" pitchFamily="2" charset="2"/>
              <a:buChar char="l"/>
              <a:defRPr kumimoji="1" sz="3200">
                <a:solidFill>
                  <a:schemeClr val="tx1"/>
                </a:solidFill>
                <a:latin typeface="Arial" pitchFamily="34" charset="0"/>
                <a:ea typeface="ＭＳ Ｐゴシック" pitchFamily="50" charset="-128"/>
              </a:defRPr>
            </a:lvl1pPr>
            <a:lvl2pPr marL="742950" indent="-285750">
              <a:spcBef>
                <a:spcPct val="20000"/>
              </a:spcBef>
              <a:buClr>
                <a:schemeClr val="accent1"/>
              </a:buClr>
              <a:buSzPct val="70000"/>
              <a:buFont typeface="Wingdings" pitchFamily="2" charset="2"/>
              <a:buChar char="l"/>
              <a:defRPr kumimoji="1" sz="2800">
                <a:solidFill>
                  <a:schemeClr val="tx1"/>
                </a:solidFill>
                <a:latin typeface="Arial" pitchFamily="34" charset="0"/>
                <a:ea typeface="ＭＳ Ｐゴシック" pitchFamily="50" charset="-128"/>
              </a:defRPr>
            </a:lvl2pPr>
            <a:lvl3pPr marL="1143000" indent="-228600">
              <a:spcBef>
                <a:spcPct val="20000"/>
              </a:spcBef>
              <a:buClr>
                <a:schemeClr val="bg2"/>
              </a:buClr>
              <a:buSzPct val="65000"/>
              <a:buFont typeface="Wingdings" pitchFamily="2" charset="2"/>
              <a:buChar char="l"/>
              <a:defRPr kumimoji="1" sz="2400">
                <a:solidFill>
                  <a:schemeClr val="tx1"/>
                </a:solidFill>
                <a:latin typeface="Arial" pitchFamily="34" charset="0"/>
                <a:ea typeface="ＭＳ Ｐゴシック" pitchFamily="50" charset="-128"/>
              </a:defRPr>
            </a:lvl3pPr>
            <a:lvl4pPr marL="1600200" indent="-228600">
              <a:spcBef>
                <a:spcPct val="20000"/>
              </a:spcBef>
              <a:buClr>
                <a:schemeClr val="hlink"/>
              </a:buClr>
              <a:buSzPct val="60000"/>
              <a:buFont typeface="Wingdings" pitchFamily="2" charset="2"/>
              <a:buChar char="l"/>
              <a:defRPr kumimoji="1" sz="2000">
                <a:solidFill>
                  <a:schemeClr val="tx1"/>
                </a:solidFill>
                <a:latin typeface="Arial" pitchFamily="34" charset="0"/>
                <a:ea typeface="ＭＳ Ｐゴシック" pitchFamily="50" charset="-128"/>
              </a:defRPr>
            </a:lvl4pPr>
            <a:lvl5pPr marL="2057400" indent="-228600">
              <a:spcBef>
                <a:spcPct val="20000"/>
              </a:spcBef>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9pPr>
          </a:lstStyle>
          <a:p>
            <a:pPr algn="r" eaLnBrk="1" hangingPunct="1">
              <a:spcBef>
                <a:spcPct val="0"/>
              </a:spcBef>
              <a:buClrTx/>
              <a:buSzTx/>
              <a:buFontTx/>
              <a:buNone/>
            </a:pPr>
            <a:fld id="{33EA57BE-D6B0-484E-A18B-C9E5F4057813}" type="slidenum">
              <a:rPr kumimoji="0" lang="en-US" altLang="ja-JP" sz="1400">
                <a:latin typeface="Tahoma" pitchFamily="34" charset="0"/>
              </a:rPr>
              <a:pPr algn="r" eaLnBrk="1" hangingPunct="1">
                <a:spcBef>
                  <a:spcPct val="0"/>
                </a:spcBef>
                <a:buClrTx/>
                <a:buSzTx/>
                <a:buFontTx/>
                <a:buNone/>
              </a:pPr>
              <a:t>2</a:t>
            </a:fld>
            <a:endParaRPr kumimoji="0" lang="en-US" altLang="ja-JP" sz="1400">
              <a:latin typeface="Tahoma" pitchFamily="34" charset="0"/>
            </a:endParaRPr>
          </a:p>
        </p:txBody>
      </p:sp>
      <p:sp>
        <p:nvSpPr>
          <p:cNvPr id="4099" name="Rectangle 2"/>
          <p:cNvSpPr>
            <a:spLocks noGrp="1" noChangeArrowheads="1"/>
          </p:cNvSpPr>
          <p:nvPr>
            <p:ph type="title" idx="4294967295"/>
          </p:nvPr>
        </p:nvSpPr>
        <p:spPr>
          <a:xfrm>
            <a:off x="195263" y="288925"/>
            <a:ext cx="8015287" cy="854075"/>
          </a:xfrm>
        </p:spPr>
        <p:txBody>
          <a:bodyPr anchor="b"/>
          <a:lstStyle/>
          <a:p>
            <a:pPr eaLnBrk="1" hangingPunct="1"/>
            <a:r>
              <a:rPr lang="en-US" altLang="ja-JP" smtClean="0"/>
              <a:t>6. </a:t>
            </a:r>
            <a:r>
              <a:rPr lang="ja-JP" altLang="en-US" smtClean="0"/>
              <a:t>政党新聞時代</a:t>
            </a:r>
            <a:r>
              <a:rPr lang="en-US" altLang="ja-JP" smtClean="0"/>
              <a:t>:</a:t>
            </a:r>
            <a:r>
              <a:rPr lang="ja-JP" altLang="en-US" sz="2900" smtClean="0"/>
              <a:t>明治</a:t>
            </a:r>
            <a:r>
              <a:rPr lang="en-US" altLang="ja-JP" sz="2900" smtClean="0"/>
              <a:t>10-19</a:t>
            </a:r>
            <a:r>
              <a:rPr lang="ja-JP" altLang="en-US" sz="2900" smtClean="0"/>
              <a:t>年</a:t>
            </a:r>
          </a:p>
        </p:txBody>
      </p:sp>
      <p:sp>
        <p:nvSpPr>
          <p:cNvPr id="4100" name="Rectangle 3"/>
          <p:cNvSpPr>
            <a:spLocks noGrp="1" noChangeArrowheads="1"/>
          </p:cNvSpPr>
          <p:nvPr>
            <p:ph type="body" idx="4294967295"/>
          </p:nvPr>
        </p:nvSpPr>
        <p:spPr/>
        <p:txBody>
          <a:bodyPr/>
          <a:lstStyle/>
          <a:p>
            <a:pPr eaLnBrk="1" hangingPunct="1">
              <a:lnSpc>
                <a:spcPct val="90000"/>
              </a:lnSpc>
            </a:pPr>
            <a:r>
              <a:rPr lang="ja-JP" altLang="en-US" smtClean="0"/>
              <a:t>西南戦争</a:t>
            </a:r>
            <a:r>
              <a:rPr lang="en-US" altLang="ja-JP" smtClean="0"/>
              <a:t>(M.10</a:t>
            </a:r>
            <a:r>
              <a:rPr lang="ja-JP" altLang="en-US" smtClean="0"/>
              <a:t>）：天皇と新聞（福地桜痴）</a:t>
            </a:r>
          </a:p>
          <a:p>
            <a:pPr eaLnBrk="1" hangingPunct="1">
              <a:lnSpc>
                <a:spcPct val="90000"/>
              </a:lnSpc>
            </a:pPr>
            <a:r>
              <a:rPr lang="ja-JP" altLang="en-US" smtClean="0"/>
              <a:t>新聞広告　訂正記事　探報員</a:t>
            </a:r>
          </a:p>
          <a:p>
            <a:pPr eaLnBrk="1" hangingPunct="1">
              <a:lnSpc>
                <a:spcPct val="90000"/>
              </a:lnSpc>
            </a:pPr>
            <a:r>
              <a:rPr lang="ja-JP" altLang="en-US" smtClean="0"/>
              <a:t>明治</a:t>
            </a:r>
            <a:r>
              <a:rPr lang="en-US" altLang="ja-JP" smtClean="0"/>
              <a:t>14</a:t>
            </a:r>
            <a:r>
              <a:rPr lang="ja-JP" altLang="en-US" smtClean="0"/>
              <a:t>年の政変：新聞キャンペーン</a:t>
            </a:r>
          </a:p>
          <a:p>
            <a:pPr lvl="1" eaLnBrk="1" hangingPunct="1">
              <a:lnSpc>
                <a:spcPct val="90000"/>
              </a:lnSpc>
            </a:pPr>
            <a:r>
              <a:rPr lang="ja-JP" altLang="en-US" smtClean="0"/>
              <a:t>北海道官有物払い下げ事件：</a:t>
            </a:r>
            <a:r>
              <a:rPr lang="ja-JP" altLang="en-US" smtClean="0">
                <a:solidFill>
                  <a:srgbClr val="FF0000"/>
                </a:solidFill>
              </a:rPr>
              <a:t>横浜毎日、郵便報知</a:t>
            </a:r>
          </a:p>
          <a:p>
            <a:pPr lvl="1" eaLnBrk="1" hangingPunct="1">
              <a:lnSpc>
                <a:spcPct val="90000"/>
              </a:lnSpc>
            </a:pPr>
            <a:r>
              <a:rPr lang="ja-JP" altLang="en-US" smtClean="0"/>
              <a:t>言論機関が政局を動かす</a:t>
            </a:r>
          </a:p>
          <a:p>
            <a:pPr eaLnBrk="1" hangingPunct="1">
              <a:lnSpc>
                <a:spcPct val="90000"/>
              </a:lnSpc>
            </a:pPr>
            <a:r>
              <a:rPr lang="ja-JP" altLang="en-US" smtClean="0"/>
              <a:t>国会開設の勅諭</a:t>
            </a:r>
            <a:r>
              <a:rPr lang="en-US" altLang="ja-JP" smtClean="0"/>
              <a:t>(M15)</a:t>
            </a:r>
          </a:p>
          <a:p>
            <a:pPr lvl="1" eaLnBrk="1" hangingPunct="1">
              <a:lnSpc>
                <a:spcPct val="90000"/>
              </a:lnSpc>
              <a:buFont typeface="Wingdings" pitchFamily="2" charset="2"/>
              <a:buNone/>
            </a:pPr>
            <a:r>
              <a:rPr lang="en-US" altLang="ja-JP" smtClean="0"/>
              <a:t>→</a:t>
            </a:r>
            <a:r>
              <a:rPr lang="ja-JP" altLang="en-US" smtClean="0"/>
              <a:t>新聞の発行停止相次ぐ</a:t>
            </a:r>
          </a:p>
          <a:p>
            <a:pPr eaLnBrk="1" hangingPunct="1">
              <a:lnSpc>
                <a:spcPct val="90000"/>
              </a:lnSpc>
            </a:pPr>
            <a:r>
              <a:rPr lang="ja-JP" altLang="en-US" smtClean="0"/>
              <a:t>政府</a:t>
            </a:r>
            <a:r>
              <a:rPr lang="en-US" altLang="ja-JP" smtClean="0"/>
              <a:t>『</a:t>
            </a:r>
            <a:r>
              <a:rPr lang="ja-JP" altLang="en-US" smtClean="0"/>
              <a:t>官報</a:t>
            </a:r>
            <a:r>
              <a:rPr lang="en-US" altLang="ja-JP" smtClean="0"/>
              <a:t>』</a:t>
            </a:r>
            <a:r>
              <a:rPr lang="ja-JP" altLang="en-US" smtClean="0"/>
              <a:t>の登場</a:t>
            </a:r>
            <a:r>
              <a:rPr lang="en-US" altLang="ja-JP" smtClean="0"/>
              <a:t>(M16)</a:t>
            </a:r>
          </a:p>
        </p:txBody>
      </p:sp>
      <p:sp>
        <p:nvSpPr>
          <p:cNvPr id="4101"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80000"/>
              <a:buFont typeface="Wingdings" pitchFamily="2" charset="2"/>
              <a:buChar char="l"/>
              <a:defRPr kumimoji="1" sz="3200">
                <a:solidFill>
                  <a:schemeClr val="tx1"/>
                </a:solidFill>
                <a:latin typeface="Arial" pitchFamily="34" charset="0"/>
                <a:ea typeface="ＭＳ Ｐゴシック" pitchFamily="50" charset="-128"/>
              </a:defRPr>
            </a:lvl1pPr>
            <a:lvl2pPr marL="742950" indent="-285750">
              <a:spcBef>
                <a:spcPct val="20000"/>
              </a:spcBef>
              <a:buClr>
                <a:schemeClr val="accent1"/>
              </a:buClr>
              <a:buSzPct val="70000"/>
              <a:buFont typeface="Wingdings" pitchFamily="2" charset="2"/>
              <a:buChar char="l"/>
              <a:defRPr kumimoji="1" sz="2800">
                <a:solidFill>
                  <a:schemeClr val="tx1"/>
                </a:solidFill>
                <a:latin typeface="Arial" pitchFamily="34" charset="0"/>
                <a:ea typeface="ＭＳ Ｐゴシック" pitchFamily="50" charset="-128"/>
              </a:defRPr>
            </a:lvl2pPr>
            <a:lvl3pPr marL="1143000" indent="-228600">
              <a:spcBef>
                <a:spcPct val="20000"/>
              </a:spcBef>
              <a:buClr>
                <a:schemeClr val="bg2"/>
              </a:buClr>
              <a:buSzPct val="65000"/>
              <a:buFont typeface="Wingdings" pitchFamily="2" charset="2"/>
              <a:buChar char="l"/>
              <a:defRPr kumimoji="1" sz="2400">
                <a:solidFill>
                  <a:schemeClr val="tx1"/>
                </a:solidFill>
                <a:latin typeface="Arial" pitchFamily="34" charset="0"/>
                <a:ea typeface="ＭＳ Ｐゴシック" pitchFamily="50" charset="-128"/>
              </a:defRPr>
            </a:lvl3pPr>
            <a:lvl4pPr marL="1600200" indent="-228600">
              <a:spcBef>
                <a:spcPct val="20000"/>
              </a:spcBef>
              <a:buClr>
                <a:schemeClr val="hlink"/>
              </a:buClr>
              <a:buSzPct val="60000"/>
              <a:buFont typeface="Wingdings" pitchFamily="2" charset="2"/>
              <a:buChar char="l"/>
              <a:defRPr kumimoji="1" sz="2000">
                <a:solidFill>
                  <a:schemeClr val="tx1"/>
                </a:solidFill>
                <a:latin typeface="Arial" pitchFamily="34" charset="0"/>
                <a:ea typeface="ＭＳ Ｐゴシック" pitchFamily="50" charset="-128"/>
              </a:defRPr>
            </a:lvl4pPr>
            <a:lvl5pPr marL="2057400" indent="-228600">
              <a:spcBef>
                <a:spcPct val="20000"/>
              </a:spcBef>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9pPr>
          </a:lstStyle>
          <a:p>
            <a:pPr>
              <a:spcBef>
                <a:spcPct val="0"/>
              </a:spcBef>
              <a:buClrTx/>
              <a:buSzTx/>
              <a:buFontTx/>
              <a:buNone/>
            </a:pPr>
            <a:r>
              <a:rPr kumimoji="0" lang="ja-JP" altLang="en-US" sz="1200" smtClean="0"/>
              <a:t>ジャーナリズム史</a:t>
            </a:r>
            <a:r>
              <a:rPr kumimoji="0" lang="en-US" altLang="ja-JP" sz="1200" smtClean="0"/>
              <a:t>Ⅰ</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タイトル 2"/>
          <p:cNvSpPr>
            <a:spLocks noGrp="1"/>
          </p:cNvSpPr>
          <p:nvPr>
            <p:ph type="title"/>
          </p:nvPr>
        </p:nvSpPr>
        <p:spPr/>
        <p:txBody>
          <a:bodyPr/>
          <a:lstStyle/>
          <a:p>
            <a:r>
              <a:rPr lang="ja-JP" altLang="en-US" smtClean="0"/>
              <a:t>明治</a:t>
            </a:r>
            <a:r>
              <a:rPr lang="en-US" altLang="ja-JP" smtClean="0"/>
              <a:t>14</a:t>
            </a:r>
            <a:r>
              <a:rPr lang="ja-JP" altLang="en-US" smtClean="0"/>
              <a:t>年</a:t>
            </a:r>
            <a:r>
              <a:rPr lang="en-US" altLang="ja-JP" smtClean="0"/>
              <a:t>(1881)</a:t>
            </a:r>
            <a:r>
              <a:rPr lang="ja-JP" altLang="en-US" smtClean="0"/>
              <a:t>の政変</a:t>
            </a:r>
          </a:p>
        </p:txBody>
      </p:sp>
      <p:sp>
        <p:nvSpPr>
          <p:cNvPr id="4" name="コンテンツ プレースホルダー 3"/>
          <p:cNvSpPr>
            <a:spLocks noGrp="1"/>
          </p:cNvSpPr>
          <p:nvPr>
            <p:ph sz="half" idx="1"/>
          </p:nvPr>
        </p:nvSpPr>
        <p:spPr/>
        <p:txBody>
          <a:bodyPr/>
          <a:lstStyle/>
          <a:p>
            <a:pPr>
              <a:defRPr/>
            </a:pPr>
            <a:r>
              <a:rPr lang="ja-JP" altLang="en-US" dirty="0" smtClean="0"/>
              <a:t>政府内の対立：立憲体制への移行</a:t>
            </a:r>
            <a:endParaRPr lang="en-US" altLang="ja-JP" dirty="0" smtClean="0"/>
          </a:p>
          <a:p>
            <a:pPr>
              <a:defRPr/>
            </a:pPr>
            <a:r>
              <a:rPr lang="ja-JP" altLang="en-US" dirty="0" smtClean="0"/>
              <a:t>消極派（岩倉）</a:t>
            </a:r>
            <a:r>
              <a:rPr lang="en-US" altLang="ja-JP" dirty="0" smtClean="0"/>
              <a:t>×</a:t>
            </a:r>
            <a:r>
              <a:rPr lang="ja-JP" altLang="en-US" dirty="0" smtClean="0"/>
              <a:t>斬新・急進派（伊藤、井上、大隈＝長州、肥前）</a:t>
            </a:r>
            <a:endParaRPr lang="en-US" altLang="ja-JP" dirty="0" smtClean="0"/>
          </a:p>
          <a:p>
            <a:pPr>
              <a:defRPr/>
            </a:pPr>
            <a:r>
              <a:rPr lang="ja-JP" altLang="en-US" dirty="0" smtClean="0"/>
              <a:t>横浜毎日、郵便報知のスクープ：薩摩閥（黒田ー五代）による格安の開拓使官有物払下げ</a:t>
            </a:r>
            <a:endParaRPr lang="en-US" altLang="ja-JP" dirty="0" smtClean="0"/>
          </a:p>
          <a:p>
            <a:pPr>
              <a:defRPr/>
            </a:pPr>
            <a:endParaRPr lang="en-US" altLang="ja-JP" dirty="0" smtClean="0"/>
          </a:p>
          <a:p>
            <a:pPr marL="0" indent="0">
              <a:buFont typeface="Wingdings" pitchFamily="2" charset="2"/>
              <a:buNone/>
              <a:defRPr/>
            </a:pPr>
            <a:r>
              <a:rPr lang="ja-JP" altLang="en-US" dirty="0"/>
              <a:t>　</a:t>
            </a:r>
          </a:p>
        </p:txBody>
      </p:sp>
      <p:sp>
        <p:nvSpPr>
          <p:cNvPr id="5124" name="コンテンツ プレースホルダー 4"/>
          <p:cNvSpPr>
            <a:spLocks noGrp="1"/>
          </p:cNvSpPr>
          <p:nvPr>
            <p:ph sz="half" idx="2"/>
          </p:nvPr>
        </p:nvSpPr>
        <p:spPr/>
        <p:txBody>
          <a:bodyPr/>
          <a:lstStyle/>
          <a:p>
            <a:r>
              <a:rPr lang="ja-JP" altLang="en-US" smtClean="0"/>
              <a:t>東京日日も政府批判</a:t>
            </a:r>
            <a:endParaRPr lang="en-US" altLang="ja-JP" smtClean="0"/>
          </a:p>
          <a:p>
            <a:r>
              <a:rPr lang="ja-JP" altLang="en-US" smtClean="0"/>
              <a:t>黒田</a:t>
            </a:r>
            <a:r>
              <a:rPr lang="en-US" altLang="ja-JP" smtClean="0"/>
              <a:t>×</a:t>
            </a:r>
            <a:r>
              <a:rPr lang="ja-JP" altLang="en-US" smtClean="0"/>
              <a:t>大隈・岩崎（三菱）</a:t>
            </a:r>
            <a:endParaRPr lang="en-US" altLang="ja-JP" smtClean="0"/>
          </a:p>
          <a:p>
            <a:r>
              <a:rPr lang="ja-JP" altLang="en-US" smtClean="0"/>
              <a:t>天皇による裁可</a:t>
            </a:r>
            <a:endParaRPr lang="en-US" altLang="ja-JP" smtClean="0"/>
          </a:p>
          <a:p>
            <a:r>
              <a:rPr lang="ja-JP" altLang="en-US" smtClean="0"/>
              <a:t>払下げ中止、大隈追放</a:t>
            </a:r>
          </a:p>
        </p:txBody>
      </p:sp>
      <p:sp>
        <p:nvSpPr>
          <p:cNvPr id="5125" name="フッター プレースホルダー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80000"/>
              <a:buFont typeface="Wingdings" pitchFamily="2" charset="2"/>
              <a:buChar char="l"/>
              <a:defRPr kumimoji="1" sz="3200">
                <a:solidFill>
                  <a:schemeClr val="tx1"/>
                </a:solidFill>
                <a:latin typeface="Arial" pitchFamily="34" charset="0"/>
                <a:ea typeface="ＭＳ Ｐゴシック" pitchFamily="50" charset="-128"/>
              </a:defRPr>
            </a:lvl1pPr>
            <a:lvl2pPr marL="742950" indent="-285750">
              <a:spcBef>
                <a:spcPct val="20000"/>
              </a:spcBef>
              <a:buClr>
                <a:schemeClr val="accent1"/>
              </a:buClr>
              <a:buSzPct val="70000"/>
              <a:buFont typeface="Wingdings" pitchFamily="2" charset="2"/>
              <a:buChar char="l"/>
              <a:defRPr kumimoji="1" sz="2800">
                <a:solidFill>
                  <a:schemeClr val="tx1"/>
                </a:solidFill>
                <a:latin typeface="Arial" pitchFamily="34" charset="0"/>
                <a:ea typeface="ＭＳ Ｐゴシック" pitchFamily="50" charset="-128"/>
              </a:defRPr>
            </a:lvl2pPr>
            <a:lvl3pPr marL="1143000" indent="-228600">
              <a:spcBef>
                <a:spcPct val="20000"/>
              </a:spcBef>
              <a:buClr>
                <a:schemeClr val="bg2"/>
              </a:buClr>
              <a:buSzPct val="65000"/>
              <a:buFont typeface="Wingdings" pitchFamily="2" charset="2"/>
              <a:buChar char="l"/>
              <a:defRPr kumimoji="1" sz="2400">
                <a:solidFill>
                  <a:schemeClr val="tx1"/>
                </a:solidFill>
                <a:latin typeface="Arial" pitchFamily="34" charset="0"/>
                <a:ea typeface="ＭＳ Ｐゴシック" pitchFamily="50" charset="-128"/>
              </a:defRPr>
            </a:lvl3pPr>
            <a:lvl4pPr marL="1600200" indent="-228600">
              <a:spcBef>
                <a:spcPct val="20000"/>
              </a:spcBef>
              <a:buClr>
                <a:schemeClr val="hlink"/>
              </a:buClr>
              <a:buSzPct val="60000"/>
              <a:buFont typeface="Wingdings" pitchFamily="2" charset="2"/>
              <a:buChar char="l"/>
              <a:defRPr kumimoji="1" sz="2000">
                <a:solidFill>
                  <a:schemeClr val="tx1"/>
                </a:solidFill>
                <a:latin typeface="Arial" pitchFamily="34" charset="0"/>
                <a:ea typeface="ＭＳ Ｐゴシック" pitchFamily="50" charset="-128"/>
              </a:defRPr>
            </a:lvl4pPr>
            <a:lvl5pPr marL="2057400" indent="-228600">
              <a:spcBef>
                <a:spcPct val="20000"/>
              </a:spcBef>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9pPr>
          </a:lstStyle>
          <a:p>
            <a:pPr>
              <a:spcBef>
                <a:spcPct val="0"/>
              </a:spcBef>
              <a:buClrTx/>
              <a:buSzTx/>
              <a:buFontTx/>
              <a:buNone/>
            </a:pPr>
            <a:r>
              <a:rPr kumimoji="0" lang="ja-JP" altLang="en-US" sz="1200" smtClean="0"/>
              <a:t>ジャーナリズム史</a:t>
            </a:r>
            <a:r>
              <a:rPr kumimoji="0" lang="en-US" altLang="ja-JP" sz="1200" smtClean="0"/>
              <a:t>Ⅰ</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スライド番号プレースホルダ 6"/>
          <p:cNvSpPr txBox="1">
            <a:spLocks noGrp="1"/>
          </p:cNvSpPr>
          <p:nvPr/>
        </p:nvSpPr>
        <p:spPr bwMode="auto">
          <a:xfrm>
            <a:off x="7042150" y="6243638"/>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hlink"/>
              </a:buClr>
              <a:buSzPct val="80000"/>
              <a:buFont typeface="Wingdings" pitchFamily="2" charset="2"/>
              <a:buChar char="l"/>
              <a:defRPr kumimoji="1" sz="3200">
                <a:solidFill>
                  <a:schemeClr val="tx1"/>
                </a:solidFill>
                <a:latin typeface="Arial" pitchFamily="34" charset="0"/>
                <a:ea typeface="ＭＳ Ｐゴシック" pitchFamily="50" charset="-128"/>
              </a:defRPr>
            </a:lvl1pPr>
            <a:lvl2pPr marL="742950" indent="-285750">
              <a:spcBef>
                <a:spcPct val="20000"/>
              </a:spcBef>
              <a:buClr>
                <a:schemeClr val="accent1"/>
              </a:buClr>
              <a:buSzPct val="70000"/>
              <a:buFont typeface="Wingdings" pitchFamily="2" charset="2"/>
              <a:buChar char="l"/>
              <a:defRPr kumimoji="1" sz="2800">
                <a:solidFill>
                  <a:schemeClr val="tx1"/>
                </a:solidFill>
                <a:latin typeface="Arial" pitchFamily="34" charset="0"/>
                <a:ea typeface="ＭＳ Ｐゴシック" pitchFamily="50" charset="-128"/>
              </a:defRPr>
            </a:lvl2pPr>
            <a:lvl3pPr marL="1143000" indent="-228600">
              <a:spcBef>
                <a:spcPct val="20000"/>
              </a:spcBef>
              <a:buClr>
                <a:schemeClr val="bg2"/>
              </a:buClr>
              <a:buSzPct val="65000"/>
              <a:buFont typeface="Wingdings" pitchFamily="2" charset="2"/>
              <a:buChar char="l"/>
              <a:defRPr kumimoji="1" sz="2400">
                <a:solidFill>
                  <a:schemeClr val="tx1"/>
                </a:solidFill>
                <a:latin typeface="Arial" pitchFamily="34" charset="0"/>
                <a:ea typeface="ＭＳ Ｐゴシック" pitchFamily="50" charset="-128"/>
              </a:defRPr>
            </a:lvl3pPr>
            <a:lvl4pPr marL="1600200" indent="-228600">
              <a:spcBef>
                <a:spcPct val="20000"/>
              </a:spcBef>
              <a:buClr>
                <a:schemeClr val="hlink"/>
              </a:buClr>
              <a:buSzPct val="60000"/>
              <a:buFont typeface="Wingdings" pitchFamily="2" charset="2"/>
              <a:buChar char="l"/>
              <a:defRPr kumimoji="1" sz="2000">
                <a:solidFill>
                  <a:schemeClr val="tx1"/>
                </a:solidFill>
                <a:latin typeface="Arial" pitchFamily="34" charset="0"/>
                <a:ea typeface="ＭＳ Ｐゴシック" pitchFamily="50" charset="-128"/>
              </a:defRPr>
            </a:lvl4pPr>
            <a:lvl5pPr marL="2057400" indent="-228600">
              <a:spcBef>
                <a:spcPct val="20000"/>
              </a:spcBef>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9pPr>
          </a:lstStyle>
          <a:p>
            <a:pPr algn="r" eaLnBrk="1" hangingPunct="1">
              <a:spcBef>
                <a:spcPct val="0"/>
              </a:spcBef>
              <a:buClrTx/>
              <a:buSzTx/>
              <a:buFontTx/>
              <a:buNone/>
            </a:pPr>
            <a:fld id="{244F4AC7-187A-48B2-B9F0-32CD6241FA92}" type="slidenum">
              <a:rPr kumimoji="0" lang="en-US" altLang="ja-JP" sz="1400">
                <a:latin typeface="Tahoma" pitchFamily="34" charset="0"/>
              </a:rPr>
              <a:pPr algn="r" eaLnBrk="1" hangingPunct="1">
                <a:spcBef>
                  <a:spcPct val="0"/>
                </a:spcBef>
                <a:buClrTx/>
                <a:buSzTx/>
                <a:buFontTx/>
                <a:buNone/>
              </a:pPr>
              <a:t>4</a:t>
            </a:fld>
            <a:endParaRPr kumimoji="0" lang="en-US" altLang="ja-JP" sz="1400">
              <a:latin typeface="Tahoma" pitchFamily="34" charset="0"/>
            </a:endParaRPr>
          </a:p>
        </p:txBody>
      </p:sp>
      <p:sp>
        <p:nvSpPr>
          <p:cNvPr id="23555" name="Rectangle 2"/>
          <p:cNvSpPr>
            <a:spLocks noGrp="1" noChangeArrowheads="1"/>
          </p:cNvSpPr>
          <p:nvPr>
            <p:ph type="title" idx="4294967295"/>
          </p:nvPr>
        </p:nvSpPr>
        <p:spPr>
          <a:xfrm>
            <a:off x="195263" y="527050"/>
            <a:ext cx="8015287" cy="615950"/>
          </a:xfrm>
        </p:spPr>
        <p:txBody>
          <a:bodyPr anchor="b">
            <a:normAutofit fontScale="90000"/>
          </a:bodyPr>
          <a:lstStyle/>
          <a:p>
            <a:pPr eaLnBrk="1" hangingPunct="1">
              <a:defRPr/>
            </a:pPr>
            <a:r>
              <a:rPr lang="ja-JP" altLang="en-US" dirty="0" smtClean="0">
                <a:solidFill>
                  <a:schemeClr val="tx1"/>
                </a:solidFill>
                <a:latin typeface="+mn-lt"/>
                <a:hlinkClick r:id="rId3"/>
              </a:rPr>
              <a:t>朝日新聞の創刊</a:t>
            </a:r>
            <a:r>
              <a:rPr lang="ja-JP" altLang="en-US" dirty="0" smtClean="0">
                <a:latin typeface="+mn-lt"/>
                <a:hlinkClick r:id="rId3"/>
              </a:rPr>
              <a:t>：</a:t>
            </a:r>
            <a:r>
              <a:rPr lang="en-US" altLang="ja-JP" dirty="0" smtClean="0"/>
              <a:t>1879(M12)</a:t>
            </a:r>
          </a:p>
        </p:txBody>
      </p:sp>
      <p:sp>
        <p:nvSpPr>
          <p:cNvPr id="6148" name="Rectangle 3"/>
          <p:cNvSpPr>
            <a:spLocks noGrp="1" noChangeArrowheads="1"/>
          </p:cNvSpPr>
          <p:nvPr>
            <p:ph type="body" sz="half" idx="4294967295"/>
          </p:nvPr>
        </p:nvSpPr>
        <p:spPr>
          <a:xfrm>
            <a:off x="609600" y="1600200"/>
            <a:ext cx="3886200" cy="4419600"/>
          </a:xfrm>
        </p:spPr>
        <p:txBody>
          <a:bodyPr/>
          <a:lstStyle/>
          <a:p>
            <a:pPr eaLnBrk="1" hangingPunct="1"/>
            <a:r>
              <a:rPr lang="ja-JP" altLang="en-US" sz="2800" smtClean="0"/>
              <a:t>大阪で創刊</a:t>
            </a:r>
          </a:p>
          <a:p>
            <a:pPr eaLnBrk="1" hangingPunct="1"/>
            <a:r>
              <a:rPr lang="en-US" altLang="ja-JP" sz="2800" smtClean="0"/>
              <a:t>1888(M21)</a:t>
            </a:r>
            <a:r>
              <a:rPr lang="ja-JP" altLang="en-US" sz="2800" smtClean="0"/>
              <a:t>：東京進出 </a:t>
            </a:r>
          </a:p>
          <a:p>
            <a:pPr eaLnBrk="1" hangingPunct="1"/>
            <a:r>
              <a:rPr lang="ja-JP" altLang="en-US" sz="2800" smtClean="0"/>
              <a:t>政府からの補助（内閣機密費）</a:t>
            </a:r>
          </a:p>
          <a:p>
            <a:pPr eaLnBrk="1" hangingPunct="1"/>
            <a:endParaRPr lang="en-US" altLang="ja-JP" sz="2800" smtClean="0"/>
          </a:p>
        </p:txBody>
      </p:sp>
      <p:pic>
        <p:nvPicPr>
          <p:cNvPr id="6149" name="Picture 4" descr="上野と村山"/>
          <p:cNvPicPr>
            <a:picLocks noChangeAspect="1" noChangeArrowheads="1"/>
          </p:cNvPicPr>
          <p:nvPr>
            <p:ph sz="half" idx="4294967295"/>
          </p:nvPr>
        </p:nvPicPr>
        <p:blipFill>
          <a:blip r:embed="rId4">
            <a:extLst>
              <a:ext uri="{28A0092B-C50C-407E-A947-70E740481C1C}">
                <a14:useLocalDpi xmlns:a14="http://schemas.microsoft.com/office/drawing/2010/main" val="0"/>
              </a:ext>
            </a:extLst>
          </a:blip>
          <a:srcRect/>
          <a:stretch>
            <a:fillRect/>
          </a:stretch>
        </p:blipFill>
        <p:spPr>
          <a:xfrm>
            <a:off x="4286250" y="2349500"/>
            <a:ext cx="3733800" cy="2365375"/>
          </a:xfrm>
          <a:noFill/>
        </p:spPr>
      </p:pic>
      <p:sp>
        <p:nvSpPr>
          <p:cNvPr id="6150" name="フッター プレースホルダ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80000"/>
              <a:buFont typeface="Wingdings" pitchFamily="2" charset="2"/>
              <a:buChar char="l"/>
              <a:defRPr kumimoji="1" sz="3200">
                <a:solidFill>
                  <a:schemeClr val="tx1"/>
                </a:solidFill>
                <a:latin typeface="Arial" pitchFamily="34" charset="0"/>
                <a:ea typeface="ＭＳ Ｐゴシック" pitchFamily="50" charset="-128"/>
              </a:defRPr>
            </a:lvl1pPr>
            <a:lvl2pPr marL="742950" indent="-285750">
              <a:spcBef>
                <a:spcPct val="20000"/>
              </a:spcBef>
              <a:buClr>
                <a:schemeClr val="accent1"/>
              </a:buClr>
              <a:buSzPct val="70000"/>
              <a:buFont typeface="Wingdings" pitchFamily="2" charset="2"/>
              <a:buChar char="l"/>
              <a:defRPr kumimoji="1" sz="2800">
                <a:solidFill>
                  <a:schemeClr val="tx1"/>
                </a:solidFill>
                <a:latin typeface="Arial" pitchFamily="34" charset="0"/>
                <a:ea typeface="ＭＳ Ｐゴシック" pitchFamily="50" charset="-128"/>
              </a:defRPr>
            </a:lvl2pPr>
            <a:lvl3pPr marL="1143000" indent="-228600">
              <a:spcBef>
                <a:spcPct val="20000"/>
              </a:spcBef>
              <a:buClr>
                <a:schemeClr val="bg2"/>
              </a:buClr>
              <a:buSzPct val="65000"/>
              <a:buFont typeface="Wingdings" pitchFamily="2" charset="2"/>
              <a:buChar char="l"/>
              <a:defRPr kumimoji="1" sz="2400">
                <a:solidFill>
                  <a:schemeClr val="tx1"/>
                </a:solidFill>
                <a:latin typeface="Arial" pitchFamily="34" charset="0"/>
                <a:ea typeface="ＭＳ Ｐゴシック" pitchFamily="50" charset="-128"/>
              </a:defRPr>
            </a:lvl3pPr>
            <a:lvl4pPr marL="1600200" indent="-228600">
              <a:spcBef>
                <a:spcPct val="20000"/>
              </a:spcBef>
              <a:buClr>
                <a:schemeClr val="hlink"/>
              </a:buClr>
              <a:buSzPct val="60000"/>
              <a:buFont typeface="Wingdings" pitchFamily="2" charset="2"/>
              <a:buChar char="l"/>
              <a:defRPr kumimoji="1" sz="2000">
                <a:solidFill>
                  <a:schemeClr val="tx1"/>
                </a:solidFill>
                <a:latin typeface="Arial" pitchFamily="34" charset="0"/>
                <a:ea typeface="ＭＳ Ｐゴシック" pitchFamily="50" charset="-128"/>
              </a:defRPr>
            </a:lvl4pPr>
            <a:lvl5pPr marL="2057400" indent="-228600">
              <a:spcBef>
                <a:spcPct val="20000"/>
              </a:spcBef>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9pPr>
          </a:lstStyle>
          <a:p>
            <a:pPr>
              <a:spcBef>
                <a:spcPct val="0"/>
              </a:spcBef>
              <a:buClrTx/>
              <a:buSzTx/>
              <a:buFontTx/>
              <a:buNone/>
            </a:pPr>
            <a:r>
              <a:rPr kumimoji="0" lang="ja-JP" altLang="en-US" sz="1200" smtClean="0"/>
              <a:t>ジャーナリズム史</a:t>
            </a:r>
            <a:r>
              <a:rPr kumimoji="0" lang="en-US" altLang="ja-JP" sz="1200" smtClean="0"/>
              <a:t>Ⅰ</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ja-JP" altLang="en-US" smtClean="0">
                <a:latin typeface="Century" pitchFamily="18" charset="0"/>
                <a:ea typeface="ＭＳ 明朝" pitchFamily="17" charset="-128"/>
              </a:rPr>
              <a:t>７</a:t>
            </a:r>
            <a:r>
              <a:rPr lang="en-US" altLang="ja-JP" smtClean="0">
                <a:latin typeface="Century" pitchFamily="18" charset="0"/>
                <a:ea typeface="ＭＳ 明朝" pitchFamily="17" charset="-128"/>
              </a:rPr>
              <a:t>.</a:t>
            </a:r>
            <a:r>
              <a:rPr lang="ja-JP" altLang="en-US" smtClean="0">
                <a:latin typeface="Century" pitchFamily="18" charset="0"/>
              </a:rPr>
              <a:t>独立新聞の台頭</a:t>
            </a:r>
          </a:p>
        </p:txBody>
      </p:sp>
      <p:sp>
        <p:nvSpPr>
          <p:cNvPr id="7171" name="Rectangle 3"/>
          <p:cNvSpPr>
            <a:spLocks noGrp="1" noChangeArrowheads="1"/>
          </p:cNvSpPr>
          <p:nvPr>
            <p:ph type="body" idx="1"/>
          </p:nvPr>
        </p:nvSpPr>
        <p:spPr/>
        <p:txBody>
          <a:bodyPr/>
          <a:lstStyle/>
          <a:p>
            <a:pPr eaLnBrk="1" hangingPunct="1"/>
            <a:r>
              <a:rPr lang="en-US" altLang="ja-JP" smtClean="0"/>
              <a:t>『</a:t>
            </a:r>
            <a:r>
              <a:rPr lang="ja-JP" altLang="en-US" smtClean="0"/>
              <a:t>時事新報</a:t>
            </a:r>
            <a:r>
              <a:rPr lang="en-US" altLang="ja-JP" smtClean="0"/>
              <a:t>』</a:t>
            </a:r>
            <a:r>
              <a:rPr lang="ja-JP" altLang="en-US" smtClean="0"/>
              <a:t>　明治</a:t>
            </a:r>
            <a:r>
              <a:rPr lang="en-US" altLang="ja-JP" smtClean="0"/>
              <a:t>15</a:t>
            </a:r>
            <a:r>
              <a:rPr lang="ja-JP" altLang="en-US" smtClean="0"/>
              <a:t>年</a:t>
            </a:r>
            <a:r>
              <a:rPr lang="en-US" altLang="ja-JP" smtClean="0"/>
              <a:t>3/1</a:t>
            </a:r>
            <a:r>
              <a:rPr lang="ja-JP" altLang="en-US" smtClean="0"/>
              <a:t>　福澤諭吉</a:t>
            </a:r>
          </a:p>
          <a:p>
            <a:pPr eaLnBrk="1" hangingPunct="1"/>
            <a:r>
              <a:rPr lang="ja-JP" altLang="en-US" sz="2800" smtClean="0"/>
              <a:t>「時事新報の命じたるは、専ら近</a:t>
            </a:r>
            <a:r>
              <a:rPr lang="ja-JP" altLang="en-US" sz="2800" u="sng" smtClean="0"/>
              <a:t>時</a:t>
            </a:r>
            <a:r>
              <a:rPr lang="ja-JP" altLang="en-US" sz="2800" smtClean="0"/>
              <a:t>の文明を記して此文明に進む所以の方略</a:t>
            </a:r>
            <a:r>
              <a:rPr lang="ja-JP" altLang="en-US" sz="2800" u="sng" smtClean="0"/>
              <a:t>事</a:t>
            </a:r>
            <a:r>
              <a:rPr lang="ja-JP" altLang="en-US" sz="2800" smtClean="0"/>
              <a:t>項を論じ日</a:t>
            </a:r>
            <a:r>
              <a:rPr lang="ja-JP" altLang="en-US" sz="2800" u="sng" smtClean="0"/>
              <a:t>新</a:t>
            </a:r>
            <a:r>
              <a:rPr lang="ja-JP" altLang="en-US" sz="2800" smtClean="0"/>
              <a:t>の風潮を後れずして之を世上に</a:t>
            </a:r>
            <a:r>
              <a:rPr lang="ja-JP" altLang="en-US" sz="2800" u="sng" smtClean="0"/>
              <a:t>報</a:t>
            </a:r>
            <a:r>
              <a:rPr lang="ja-JP" altLang="en-US" sz="2800" smtClean="0"/>
              <a:t>道せんとするの旨なり」　</a:t>
            </a:r>
          </a:p>
          <a:p>
            <a:pPr eaLnBrk="1" hangingPunct="1"/>
            <a:r>
              <a:rPr lang="ja-JP" altLang="en-US" sz="2800" smtClean="0"/>
              <a:t>独立不羈　（どくりつふき）</a:t>
            </a:r>
          </a:p>
          <a:p>
            <a:pPr eaLnBrk="1" hangingPunct="1"/>
            <a:r>
              <a:rPr lang="en-US" altLang="ja-JP" sz="2800" smtClean="0">
                <a:hlinkClick r:id="rId3"/>
              </a:rPr>
              <a:t>Web </a:t>
            </a:r>
            <a:r>
              <a:rPr lang="ja-JP" altLang="en-US" sz="2800" smtClean="0">
                <a:hlinkClick r:id="rId3"/>
              </a:rPr>
              <a:t>で読める時事新報史</a:t>
            </a:r>
            <a:endParaRPr lang="ja-JP" altLang="en-US" sz="2800" smtClean="0"/>
          </a:p>
        </p:txBody>
      </p:sp>
      <p:sp>
        <p:nvSpPr>
          <p:cNvPr id="7172" name="フッター プレースホル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80000"/>
              <a:buFont typeface="Wingdings" pitchFamily="2" charset="2"/>
              <a:buChar char="l"/>
              <a:defRPr kumimoji="1" sz="3200">
                <a:solidFill>
                  <a:schemeClr val="tx1"/>
                </a:solidFill>
                <a:latin typeface="Arial" pitchFamily="34" charset="0"/>
                <a:ea typeface="ＭＳ Ｐゴシック" pitchFamily="50" charset="-128"/>
              </a:defRPr>
            </a:lvl1pPr>
            <a:lvl2pPr marL="742950" indent="-285750">
              <a:spcBef>
                <a:spcPct val="20000"/>
              </a:spcBef>
              <a:buClr>
                <a:schemeClr val="accent1"/>
              </a:buClr>
              <a:buSzPct val="70000"/>
              <a:buFont typeface="Wingdings" pitchFamily="2" charset="2"/>
              <a:buChar char="l"/>
              <a:defRPr kumimoji="1" sz="2800">
                <a:solidFill>
                  <a:schemeClr val="tx1"/>
                </a:solidFill>
                <a:latin typeface="Arial" pitchFamily="34" charset="0"/>
                <a:ea typeface="ＭＳ Ｐゴシック" pitchFamily="50" charset="-128"/>
              </a:defRPr>
            </a:lvl2pPr>
            <a:lvl3pPr marL="1143000" indent="-228600">
              <a:spcBef>
                <a:spcPct val="20000"/>
              </a:spcBef>
              <a:buClr>
                <a:schemeClr val="bg2"/>
              </a:buClr>
              <a:buSzPct val="65000"/>
              <a:buFont typeface="Wingdings" pitchFamily="2" charset="2"/>
              <a:buChar char="l"/>
              <a:defRPr kumimoji="1" sz="2400">
                <a:solidFill>
                  <a:schemeClr val="tx1"/>
                </a:solidFill>
                <a:latin typeface="Arial" pitchFamily="34" charset="0"/>
                <a:ea typeface="ＭＳ Ｐゴシック" pitchFamily="50" charset="-128"/>
              </a:defRPr>
            </a:lvl3pPr>
            <a:lvl4pPr marL="1600200" indent="-228600">
              <a:spcBef>
                <a:spcPct val="20000"/>
              </a:spcBef>
              <a:buClr>
                <a:schemeClr val="hlink"/>
              </a:buClr>
              <a:buSzPct val="60000"/>
              <a:buFont typeface="Wingdings" pitchFamily="2" charset="2"/>
              <a:buChar char="l"/>
              <a:defRPr kumimoji="1" sz="2000">
                <a:solidFill>
                  <a:schemeClr val="tx1"/>
                </a:solidFill>
                <a:latin typeface="Arial" pitchFamily="34" charset="0"/>
                <a:ea typeface="ＭＳ Ｐゴシック" pitchFamily="50" charset="-128"/>
              </a:defRPr>
            </a:lvl4pPr>
            <a:lvl5pPr marL="2057400" indent="-228600">
              <a:spcBef>
                <a:spcPct val="20000"/>
              </a:spcBef>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9pPr>
          </a:lstStyle>
          <a:p>
            <a:pPr>
              <a:spcBef>
                <a:spcPct val="0"/>
              </a:spcBef>
              <a:buClrTx/>
              <a:buSzTx/>
              <a:buFontTx/>
              <a:buNone/>
            </a:pPr>
            <a:r>
              <a:rPr kumimoji="0" lang="ja-JP" altLang="en-US" sz="1200" smtClean="0"/>
              <a:t>ジャーナリズム史</a:t>
            </a:r>
            <a:r>
              <a:rPr kumimoji="0" lang="en-US" altLang="ja-JP" sz="1200" smtClean="0"/>
              <a:t>Ⅰ</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スライド番号プレースホルダ 6"/>
          <p:cNvSpPr txBox="1">
            <a:spLocks noGrp="1"/>
          </p:cNvSpPr>
          <p:nvPr/>
        </p:nvSpPr>
        <p:spPr bwMode="auto">
          <a:xfrm>
            <a:off x="7042150" y="6243638"/>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hlink"/>
              </a:buClr>
              <a:buSzPct val="80000"/>
              <a:buFont typeface="Wingdings" pitchFamily="2" charset="2"/>
              <a:buChar char="l"/>
              <a:defRPr kumimoji="1" sz="3200">
                <a:solidFill>
                  <a:schemeClr val="tx1"/>
                </a:solidFill>
                <a:latin typeface="Arial" pitchFamily="34" charset="0"/>
                <a:ea typeface="ＭＳ Ｐゴシック" pitchFamily="50" charset="-128"/>
              </a:defRPr>
            </a:lvl1pPr>
            <a:lvl2pPr marL="742950" indent="-285750">
              <a:spcBef>
                <a:spcPct val="20000"/>
              </a:spcBef>
              <a:buClr>
                <a:schemeClr val="accent1"/>
              </a:buClr>
              <a:buSzPct val="70000"/>
              <a:buFont typeface="Wingdings" pitchFamily="2" charset="2"/>
              <a:buChar char="l"/>
              <a:defRPr kumimoji="1" sz="2800">
                <a:solidFill>
                  <a:schemeClr val="tx1"/>
                </a:solidFill>
                <a:latin typeface="Arial" pitchFamily="34" charset="0"/>
                <a:ea typeface="ＭＳ Ｐゴシック" pitchFamily="50" charset="-128"/>
              </a:defRPr>
            </a:lvl2pPr>
            <a:lvl3pPr marL="1143000" indent="-228600">
              <a:spcBef>
                <a:spcPct val="20000"/>
              </a:spcBef>
              <a:buClr>
                <a:schemeClr val="bg2"/>
              </a:buClr>
              <a:buSzPct val="65000"/>
              <a:buFont typeface="Wingdings" pitchFamily="2" charset="2"/>
              <a:buChar char="l"/>
              <a:defRPr kumimoji="1" sz="2400">
                <a:solidFill>
                  <a:schemeClr val="tx1"/>
                </a:solidFill>
                <a:latin typeface="Arial" pitchFamily="34" charset="0"/>
                <a:ea typeface="ＭＳ Ｐゴシック" pitchFamily="50" charset="-128"/>
              </a:defRPr>
            </a:lvl3pPr>
            <a:lvl4pPr marL="1600200" indent="-228600">
              <a:spcBef>
                <a:spcPct val="20000"/>
              </a:spcBef>
              <a:buClr>
                <a:schemeClr val="hlink"/>
              </a:buClr>
              <a:buSzPct val="60000"/>
              <a:buFont typeface="Wingdings" pitchFamily="2" charset="2"/>
              <a:buChar char="l"/>
              <a:defRPr kumimoji="1" sz="2000">
                <a:solidFill>
                  <a:schemeClr val="tx1"/>
                </a:solidFill>
                <a:latin typeface="Arial" pitchFamily="34" charset="0"/>
                <a:ea typeface="ＭＳ Ｐゴシック" pitchFamily="50" charset="-128"/>
              </a:defRPr>
            </a:lvl4pPr>
            <a:lvl5pPr marL="2057400" indent="-228600">
              <a:spcBef>
                <a:spcPct val="20000"/>
              </a:spcBef>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9pPr>
          </a:lstStyle>
          <a:p>
            <a:pPr algn="r" eaLnBrk="1" hangingPunct="1">
              <a:spcBef>
                <a:spcPct val="0"/>
              </a:spcBef>
              <a:buClrTx/>
              <a:buSzTx/>
              <a:buFontTx/>
              <a:buNone/>
            </a:pPr>
            <a:fld id="{A2F62EEE-D3BE-42B4-B343-2FCCE64DC96E}" type="slidenum">
              <a:rPr kumimoji="0" lang="en-US" altLang="ja-JP" sz="1400">
                <a:latin typeface="Tahoma" pitchFamily="34" charset="0"/>
              </a:rPr>
              <a:pPr algn="r" eaLnBrk="1" hangingPunct="1">
                <a:spcBef>
                  <a:spcPct val="0"/>
                </a:spcBef>
                <a:buClrTx/>
                <a:buSzTx/>
                <a:buFontTx/>
                <a:buNone/>
              </a:pPr>
              <a:t>6</a:t>
            </a:fld>
            <a:endParaRPr kumimoji="0" lang="en-US" altLang="ja-JP" sz="1400">
              <a:latin typeface="Tahoma" pitchFamily="34" charset="0"/>
            </a:endParaRPr>
          </a:p>
        </p:txBody>
      </p:sp>
      <p:sp>
        <p:nvSpPr>
          <p:cNvPr id="8195" name="Rectangle 2"/>
          <p:cNvSpPr>
            <a:spLocks noGrp="1" noChangeArrowheads="1"/>
          </p:cNvSpPr>
          <p:nvPr>
            <p:ph type="title" idx="4294967295"/>
          </p:nvPr>
        </p:nvSpPr>
        <p:spPr>
          <a:xfrm>
            <a:off x="195263" y="404813"/>
            <a:ext cx="8480425" cy="647700"/>
          </a:xfrm>
        </p:spPr>
        <p:txBody>
          <a:bodyPr anchor="b"/>
          <a:lstStyle/>
          <a:p>
            <a:pPr eaLnBrk="1" hangingPunct="1"/>
            <a:r>
              <a:rPr lang="en-US" altLang="ja-JP" sz="3500" smtClean="0">
                <a:latin typeface="ＭＳ Ｐゴシック" pitchFamily="50" charset="-128"/>
              </a:rPr>
              <a:t>  </a:t>
            </a:r>
            <a:r>
              <a:rPr lang="ja-JP" altLang="en-US" sz="3500" smtClean="0">
                <a:latin typeface="ＭＳ Ｐゴシック" pitchFamily="50" charset="-128"/>
              </a:rPr>
              <a:t>８．パーソナル・ジャーナリズムの時代</a:t>
            </a:r>
            <a:r>
              <a:rPr lang="ja-JP" altLang="en-US" sz="4000" smtClean="0">
                <a:latin typeface="ＭＳ Ｐゴシック" pitchFamily="50" charset="-128"/>
              </a:rPr>
              <a:t>　</a:t>
            </a:r>
            <a:endParaRPr lang="ja-JP" altLang="en-US" sz="2400" smtClean="0">
              <a:latin typeface="ＭＳ Ｐゴシック" pitchFamily="50" charset="-128"/>
            </a:endParaRPr>
          </a:p>
        </p:txBody>
      </p:sp>
      <p:sp>
        <p:nvSpPr>
          <p:cNvPr id="232453" name="Rectangle 3"/>
          <p:cNvSpPr>
            <a:spLocks noGrp="1" noChangeArrowheads="1"/>
          </p:cNvSpPr>
          <p:nvPr>
            <p:ph type="body" sz="half" idx="4294967295"/>
          </p:nvPr>
        </p:nvSpPr>
        <p:spPr>
          <a:xfrm>
            <a:off x="609600" y="1600200"/>
            <a:ext cx="4932363" cy="4419600"/>
          </a:xfrm>
        </p:spPr>
        <p:txBody>
          <a:bodyPr/>
          <a:lstStyle/>
          <a:p>
            <a:pPr eaLnBrk="1" hangingPunct="1">
              <a:defRPr/>
            </a:pPr>
            <a:r>
              <a:rPr lang="ja-JP" altLang="en-US" sz="2400" smtClean="0">
                <a:latin typeface="ＭＳ Ｐゴシック" pitchFamily="50" charset="-128"/>
              </a:rPr>
              <a:t>明治</a:t>
            </a:r>
            <a:r>
              <a:rPr lang="en-US" altLang="ja-JP" sz="2400" smtClean="0">
                <a:latin typeface="ＭＳ Ｐゴシック" pitchFamily="50" charset="-128"/>
              </a:rPr>
              <a:t>20</a:t>
            </a:r>
            <a:r>
              <a:rPr lang="ja-JP" altLang="en-US" sz="2400" smtClean="0">
                <a:latin typeface="ＭＳ Ｐゴシック" pitchFamily="50" charset="-128"/>
              </a:rPr>
              <a:t>～</a:t>
            </a:r>
            <a:r>
              <a:rPr lang="en-US" altLang="ja-JP" sz="2400" smtClean="0">
                <a:latin typeface="ＭＳ Ｐゴシック" pitchFamily="50" charset="-128"/>
              </a:rPr>
              <a:t>29</a:t>
            </a:r>
            <a:r>
              <a:rPr lang="ja-JP" altLang="en-US" sz="2400" smtClean="0">
                <a:latin typeface="ＭＳ Ｐゴシック" pitchFamily="50" charset="-128"/>
              </a:rPr>
              <a:t>年</a:t>
            </a:r>
            <a:endParaRPr lang="ja-JP" altLang="en-US" sz="2400" smtClean="0"/>
          </a:p>
          <a:p>
            <a:pPr eaLnBrk="1" hangingPunct="1">
              <a:defRPr/>
            </a:pPr>
            <a:r>
              <a:rPr lang="ja-JP" altLang="en-US" sz="2800" smtClean="0"/>
              <a:t>陸　羯南</a:t>
            </a:r>
            <a:r>
              <a:rPr lang="en-US" altLang="ja-JP" sz="2800" smtClean="0"/>
              <a:t>『</a:t>
            </a:r>
            <a:r>
              <a:rPr lang="ja-JP" altLang="en-US" sz="2800" smtClean="0"/>
              <a:t>日本</a:t>
            </a:r>
            <a:r>
              <a:rPr lang="en-US" altLang="ja-JP" sz="2800" smtClean="0"/>
              <a:t>』 (M22.4)</a:t>
            </a:r>
          </a:p>
          <a:p>
            <a:pPr eaLnBrk="1" hangingPunct="1">
              <a:defRPr/>
            </a:pPr>
            <a:r>
              <a:rPr lang="ja-JP" altLang="en-US" sz="2800" smtClean="0"/>
              <a:t>徳富蘇峰</a:t>
            </a:r>
            <a:r>
              <a:rPr lang="en-US" altLang="ja-JP" sz="2800" smtClean="0"/>
              <a:t>『</a:t>
            </a:r>
            <a:r>
              <a:rPr lang="ja-JP" altLang="en-US" sz="2800" smtClean="0"/>
              <a:t>国民新聞</a:t>
            </a:r>
            <a:r>
              <a:rPr lang="en-US" altLang="ja-JP" sz="2400" smtClean="0"/>
              <a:t>』(M.23.2)</a:t>
            </a:r>
          </a:p>
          <a:p>
            <a:pPr eaLnBrk="1" hangingPunct="1">
              <a:buClr>
                <a:schemeClr val="tx1"/>
              </a:buClr>
              <a:buFont typeface="Wingdings" pitchFamily="2" charset="2"/>
              <a:buChar char="Ø"/>
              <a:defRPr/>
            </a:pPr>
            <a:r>
              <a:rPr lang="ja-JP" altLang="en-US" sz="2800" smtClean="0">
                <a:solidFill>
                  <a:srgbClr val="FF3300"/>
                </a:solidFill>
                <a:effectLst>
                  <a:outerShdw blurRad="38100" dist="38100" dir="2700000" algn="tl">
                    <a:srgbClr val="C0C0C0"/>
                  </a:outerShdw>
                </a:effectLst>
              </a:rPr>
              <a:t>センセーショナル時代の到来</a:t>
            </a:r>
          </a:p>
          <a:p>
            <a:pPr eaLnBrk="1" hangingPunct="1">
              <a:defRPr/>
            </a:pPr>
            <a:r>
              <a:rPr lang="ja-JP" altLang="en-US" sz="2800" smtClean="0"/>
              <a:t>黒岩涙香</a:t>
            </a:r>
            <a:r>
              <a:rPr lang="en-US" altLang="ja-JP" sz="2800" smtClean="0"/>
              <a:t>『</a:t>
            </a:r>
            <a:r>
              <a:rPr lang="ja-JP" altLang="en-US" sz="2800" smtClean="0"/>
              <a:t>萬朝報</a:t>
            </a:r>
            <a:r>
              <a:rPr lang="en-US" altLang="ja-JP" sz="2800" smtClean="0"/>
              <a:t>』</a:t>
            </a:r>
            <a:r>
              <a:rPr lang="ja-JP" altLang="en-US" sz="2800" smtClean="0"/>
              <a:t>　</a:t>
            </a:r>
            <a:r>
              <a:rPr lang="en-US" altLang="ja-JP" sz="2400" smtClean="0"/>
              <a:t>(M25.11)</a:t>
            </a:r>
            <a:r>
              <a:rPr lang="ja-JP" altLang="en-US" sz="2400" smtClean="0"/>
              <a:t>　　　　</a:t>
            </a:r>
          </a:p>
          <a:p>
            <a:pPr eaLnBrk="1" hangingPunct="1">
              <a:buFont typeface="Wingdings" pitchFamily="2" charset="2"/>
              <a:buNone/>
              <a:defRPr/>
            </a:pPr>
            <a:r>
              <a:rPr lang="ja-JP" altLang="en-US" sz="2000" smtClean="0"/>
              <a:t>　　　　　　　　　　（よろず重宝）</a:t>
            </a:r>
          </a:p>
          <a:p>
            <a:pPr eaLnBrk="1" hangingPunct="1">
              <a:defRPr/>
            </a:pPr>
            <a:r>
              <a:rPr lang="ja-JP" altLang="en-US" sz="2800" smtClean="0"/>
              <a:t>島田三郎</a:t>
            </a:r>
            <a:r>
              <a:rPr lang="en-US" altLang="ja-JP" sz="2800" smtClean="0"/>
              <a:t>『</a:t>
            </a:r>
            <a:r>
              <a:rPr lang="ja-JP" altLang="en-US" sz="2800" smtClean="0"/>
              <a:t>毎日新聞</a:t>
            </a:r>
            <a:r>
              <a:rPr lang="en-US" altLang="ja-JP" sz="2800" smtClean="0"/>
              <a:t>』</a:t>
            </a:r>
          </a:p>
          <a:p>
            <a:pPr eaLnBrk="1" hangingPunct="1">
              <a:defRPr/>
            </a:pPr>
            <a:r>
              <a:rPr lang="ja-JP" altLang="en-US" sz="2800" smtClean="0"/>
              <a:t>秋山定輔</a:t>
            </a:r>
            <a:r>
              <a:rPr lang="en-US" altLang="ja-JP" sz="2800" smtClean="0"/>
              <a:t>『</a:t>
            </a:r>
            <a:r>
              <a:rPr lang="ja-JP" altLang="en-US" sz="2800" smtClean="0"/>
              <a:t>二六新報</a:t>
            </a:r>
            <a:r>
              <a:rPr lang="en-US" altLang="ja-JP" sz="2800" smtClean="0"/>
              <a:t>』</a:t>
            </a:r>
            <a:r>
              <a:rPr lang="ja-JP" altLang="en-US" sz="2400" smtClean="0"/>
              <a:t>（</a:t>
            </a:r>
            <a:r>
              <a:rPr lang="en-US" altLang="ja-JP" sz="2400" smtClean="0"/>
              <a:t>M26.10)</a:t>
            </a:r>
          </a:p>
        </p:txBody>
      </p:sp>
      <p:pic>
        <p:nvPicPr>
          <p:cNvPr id="8197" name="Picture 4" descr="黒岩涙香"/>
          <p:cNvPicPr>
            <a:picLocks noChangeAspect="1" noChangeArrowheads="1"/>
          </p:cNvPicPr>
          <p:nvPr>
            <p:ph sz="half" idx="4294967295"/>
          </p:nvPr>
        </p:nvPicPr>
        <p:blipFill>
          <a:blip r:embed="rId3">
            <a:extLst>
              <a:ext uri="{28A0092B-C50C-407E-A947-70E740481C1C}">
                <a14:useLocalDpi xmlns:a14="http://schemas.microsoft.com/office/drawing/2010/main" val="0"/>
              </a:ext>
            </a:extLst>
          </a:blip>
          <a:srcRect/>
          <a:stretch>
            <a:fillRect/>
          </a:stretch>
        </p:blipFill>
        <p:spPr>
          <a:xfrm>
            <a:off x="5680075" y="1955800"/>
            <a:ext cx="2090738" cy="2784475"/>
          </a:xfrm>
          <a:noFill/>
        </p:spPr>
      </p:pic>
      <p:sp>
        <p:nvSpPr>
          <p:cNvPr id="8198" name="フッター プレースホルダ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80000"/>
              <a:buFont typeface="Wingdings" pitchFamily="2" charset="2"/>
              <a:buChar char="l"/>
              <a:defRPr kumimoji="1" sz="3200">
                <a:solidFill>
                  <a:schemeClr val="tx1"/>
                </a:solidFill>
                <a:latin typeface="Arial" pitchFamily="34" charset="0"/>
                <a:ea typeface="ＭＳ Ｐゴシック" pitchFamily="50" charset="-128"/>
              </a:defRPr>
            </a:lvl1pPr>
            <a:lvl2pPr marL="742950" indent="-285750">
              <a:spcBef>
                <a:spcPct val="20000"/>
              </a:spcBef>
              <a:buClr>
                <a:schemeClr val="accent1"/>
              </a:buClr>
              <a:buSzPct val="70000"/>
              <a:buFont typeface="Wingdings" pitchFamily="2" charset="2"/>
              <a:buChar char="l"/>
              <a:defRPr kumimoji="1" sz="2800">
                <a:solidFill>
                  <a:schemeClr val="tx1"/>
                </a:solidFill>
                <a:latin typeface="Arial" pitchFamily="34" charset="0"/>
                <a:ea typeface="ＭＳ Ｐゴシック" pitchFamily="50" charset="-128"/>
              </a:defRPr>
            </a:lvl2pPr>
            <a:lvl3pPr marL="1143000" indent="-228600">
              <a:spcBef>
                <a:spcPct val="20000"/>
              </a:spcBef>
              <a:buClr>
                <a:schemeClr val="bg2"/>
              </a:buClr>
              <a:buSzPct val="65000"/>
              <a:buFont typeface="Wingdings" pitchFamily="2" charset="2"/>
              <a:buChar char="l"/>
              <a:defRPr kumimoji="1" sz="2400">
                <a:solidFill>
                  <a:schemeClr val="tx1"/>
                </a:solidFill>
                <a:latin typeface="Arial" pitchFamily="34" charset="0"/>
                <a:ea typeface="ＭＳ Ｐゴシック" pitchFamily="50" charset="-128"/>
              </a:defRPr>
            </a:lvl3pPr>
            <a:lvl4pPr marL="1600200" indent="-228600">
              <a:spcBef>
                <a:spcPct val="20000"/>
              </a:spcBef>
              <a:buClr>
                <a:schemeClr val="hlink"/>
              </a:buClr>
              <a:buSzPct val="60000"/>
              <a:buFont typeface="Wingdings" pitchFamily="2" charset="2"/>
              <a:buChar char="l"/>
              <a:defRPr kumimoji="1" sz="2000">
                <a:solidFill>
                  <a:schemeClr val="tx1"/>
                </a:solidFill>
                <a:latin typeface="Arial" pitchFamily="34" charset="0"/>
                <a:ea typeface="ＭＳ Ｐゴシック" pitchFamily="50" charset="-128"/>
              </a:defRPr>
            </a:lvl4pPr>
            <a:lvl5pPr marL="2057400" indent="-228600">
              <a:spcBef>
                <a:spcPct val="20000"/>
              </a:spcBef>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9pPr>
          </a:lstStyle>
          <a:p>
            <a:pPr>
              <a:spcBef>
                <a:spcPct val="0"/>
              </a:spcBef>
              <a:buClrTx/>
              <a:buSzTx/>
              <a:buFontTx/>
              <a:buNone/>
            </a:pPr>
            <a:r>
              <a:rPr kumimoji="0" lang="ja-JP" altLang="en-US" sz="1200" smtClean="0"/>
              <a:t>ジャーナリズム史</a:t>
            </a:r>
            <a:r>
              <a:rPr kumimoji="0" lang="en-US" altLang="ja-JP" sz="1200" smtClean="0"/>
              <a:t>Ⅰ</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フッター プレースホルダ 5"/>
          <p:cNvSpPr txBox="1">
            <a:spLocks noGrp="1"/>
          </p:cNvSpPr>
          <p:nvPr/>
        </p:nvSpPr>
        <p:spPr bwMode="auto">
          <a:xfrm>
            <a:off x="3657600" y="6243638"/>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hlink"/>
              </a:buClr>
              <a:buSzPct val="80000"/>
              <a:buFont typeface="Wingdings" pitchFamily="2" charset="2"/>
              <a:buChar char="l"/>
              <a:defRPr kumimoji="1" sz="3200">
                <a:solidFill>
                  <a:schemeClr val="tx1"/>
                </a:solidFill>
                <a:latin typeface="Arial" pitchFamily="34" charset="0"/>
                <a:ea typeface="ＭＳ Ｐゴシック" pitchFamily="50" charset="-128"/>
              </a:defRPr>
            </a:lvl1pPr>
            <a:lvl2pPr marL="742950" indent="-285750">
              <a:spcBef>
                <a:spcPct val="20000"/>
              </a:spcBef>
              <a:buClr>
                <a:schemeClr val="accent1"/>
              </a:buClr>
              <a:buSzPct val="70000"/>
              <a:buFont typeface="Wingdings" pitchFamily="2" charset="2"/>
              <a:buChar char="l"/>
              <a:defRPr kumimoji="1" sz="2800">
                <a:solidFill>
                  <a:schemeClr val="tx1"/>
                </a:solidFill>
                <a:latin typeface="Arial" pitchFamily="34" charset="0"/>
                <a:ea typeface="ＭＳ Ｐゴシック" pitchFamily="50" charset="-128"/>
              </a:defRPr>
            </a:lvl2pPr>
            <a:lvl3pPr marL="1143000" indent="-228600">
              <a:spcBef>
                <a:spcPct val="20000"/>
              </a:spcBef>
              <a:buClr>
                <a:schemeClr val="bg2"/>
              </a:buClr>
              <a:buSzPct val="65000"/>
              <a:buFont typeface="Wingdings" pitchFamily="2" charset="2"/>
              <a:buChar char="l"/>
              <a:defRPr kumimoji="1" sz="2400">
                <a:solidFill>
                  <a:schemeClr val="tx1"/>
                </a:solidFill>
                <a:latin typeface="Arial" pitchFamily="34" charset="0"/>
                <a:ea typeface="ＭＳ Ｐゴシック" pitchFamily="50" charset="-128"/>
              </a:defRPr>
            </a:lvl3pPr>
            <a:lvl4pPr marL="1600200" indent="-228600">
              <a:spcBef>
                <a:spcPct val="20000"/>
              </a:spcBef>
              <a:buClr>
                <a:schemeClr val="hlink"/>
              </a:buClr>
              <a:buSzPct val="60000"/>
              <a:buFont typeface="Wingdings" pitchFamily="2" charset="2"/>
              <a:buChar char="l"/>
              <a:defRPr kumimoji="1" sz="2000">
                <a:solidFill>
                  <a:schemeClr val="tx1"/>
                </a:solidFill>
                <a:latin typeface="Arial" pitchFamily="34" charset="0"/>
                <a:ea typeface="ＭＳ Ｐゴシック" pitchFamily="50" charset="-128"/>
              </a:defRPr>
            </a:lvl4pPr>
            <a:lvl5pPr marL="2057400" indent="-228600">
              <a:spcBef>
                <a:spcPct val="20000"/>
              </a:spcBef>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9pPr>
          </a:lstStyle>
          <a:p>
            <a:pPr algn="ctr" eaLnBrk="1" hangingPunct="1">
              <a:spcBef>
                <a:spcPct val="0"/>
              </a:spcBef>
              <a:buClrTx/>
              <a:buSzTx/>
              <a:buFontTx/>
              <a:buNone/>
            </a:pPr>
            <a:endParaRPr kumimoji="0" lang="ja-JP" altLang="ja-JP" sz="1400">
              <a:latin typeface="Tahoma" pitchFamily="34" charset="0"/>
            </a:endParaRPr>
          </a:p>
        </p:txBody>
      </p:sp>
      <p:sp>
        <p:nvSpPr>
          <p:cNvPr id="9219" name="スライド番号プレースホルダ 6"/>
          <p:cNvSpPr txBox="1">
            <a:spLocks noGrp="1"/>
          </p:cNvSpPr>
          <p:nvPr/>
        </p:nvSpPr>
        <p:spPr bwMode="auto">
          <a:xfrm>
            <a:off x="7042150" y="6243638"/>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hlink"/>
              </a:buClr>
              <a:buSzPct val="80000"/>
              <a:buFont typeface="Wingdings" pitchFamily="2" charset="2"/>
              <a:buChar char="l"/>
              <a:defRPr kumimoji="1" sz="3200">
                <a:solidFill>
                  <a:schemeClr val="tx1"/>
                </a:solidFill>
                <a:latin typeface="Arial" pitchFamily="34" charset="0"/>
                <a:ea typeface="ＭＳ Ｐゴシック" pitchFamily="50" charset="-128"/>
              </a:defRPr>
            </a:lvl1pPr>
            <a:lvl2pPr marL="742950" indent="-285750">
              <a:spcBef>
                <a:spcPct val="20000"/>
              </a:spcBef>
              <a:buClr>
                <a:schemeClr val="accent1"/>
              </a:buClr>
              <a:buSzPct val="70000"/>
              <a:buFont typeface="Wingdings" pitchFamily="2" charset="2"/>
              <a:buChar char="l"/>
              <a:defRPr kumimoji="1" sz="2800">
                <a:solidFill>
                  <a:schemeClr val="tx1"/>
                </a:solidFill>
                <a:latin typeface="Arial" pitchFamily="34" charset="0"/>
                <a:ea typeface="ＭＳ Ｐゴシック" pitchFamily="50" charset="-128"/>
              </a:defRPr>
            </a:lvl2pPr>
            <a:lvl3pPr marL="1143000" indent="-228600">
              <a:spcBef>
                <a:spcPct val="20000"/>
              </a:spcBef>
              <a:buClr>
                <a:schemeClr val="bg2"/>
              </a:buClr>
              <a:buSzPct val="65000"/>
              <a:buFont typeface="Wingdings" pitchFamily="2" charset="2"/>
              <a:buChar char="l"/>
              <a:defRPr kumimoji="1" sz="2400">
                <a:solidFill>
                  <a:schemeClr val="tx1"/>
                </a:solidFill>
                <a:latin typeface="Arial" pitchFamily="34" charset="0"/>
                <a:ea typeface="ＭＳ Ｐゴシック" pitchFamily="50" charset="-128"/>
              </a:defRPr>
            </a:lvl3pPr>
            <a:lvl4pPr marL="1600200" indent="-228600">
              <a:spcBef>
                <a:spcPct val="20000"/>
              </a:spcBef>
              <a:buClr>
                <a:schemeClr val="hlink"/>
              </a:buClr>
              <a:buSzPct val="60000"/>
              <a:buFont typeface="Wingdings" pitchFamily="2" charset="2"/>
              <a:buChar char="l"/>
              <a:defRPr kumimoji="1" sz="2000">
                <a:solidFill>
                  <a:schemeClr val="tx1"/>
                </a:solidFill>
                <a:latin typeface="Arial" pitchFamily="34" charset="0"/>
                <a:ea typeface="ＭＳ Ｐゴシック" pitchFamily="50" charset="-128"/>
              </a:defRPr>
            </a:lvl4pPr>
            <a:lvl5pPr marL="2057400" indent="-228600">
              <a:spcBef>
                <a:spcPct val="20000"/>
              </a:spcBef>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9pPr>
          </a:lstStyle>
          <a:p>
            <a:pPr algn="r" eaLnBrk="1" hangingPunct="1">
              <a:spcBef>
                <a:spcPct val="0"/>
              </a:spcBef>
              <a:buClrTx/>
              <a:buSzTx/>
              <a:buFontTx/>
              <a:buNone/>
            </a:pPr>
            <a:fld id="{25E03C45-6CF6-4B5E-BBEE-F241EB54E240}" type="slidenum">
              <a:rPr kumimoji="0" lang="en-US" altLang="ja-JP" sz="1400">
                <a:latin typeface="Tahoma" pitchFamily="34" charset="0"/>
              </a:rPr>
              <a:pPr algn="r" eaLnBrk="1" hangingPunct="1">
                <a:spcBef>
                  <a:spcPct val="0"/>
                </a:spcBef>
                <a:buClrTx/>
                <a:buSzTx/>
                <a:buFontTx/>
                <a:buNone/>
              </a:pPr>
              <a:t>7</a:t>
            </a:fld>
            <a:endParaRPr kumimoji="0" lang="en-US" altLang="ja-JP" sz="1400">
              <a:latin typeface="Tahoma" pitchFamily="34" charset="0"/>
            </a:endParaRPr>
          </a:p>
        </p:txBody>
      </p:sp>
      <p:sp>
        <p:nvSpPr>
          <p:cNvPr id="9220" name="Rectangle 2"/>
          <p:cNvSpPr>
            <a:spLocks noGrp="1" noChangeArrowheads="1"/>
          </p:cNvSpPr>
          <p:nvPr>
            <p:ph type="title" idx="4294967295"/>
          </p:nvPr>
        </p:nvSpPr>
        <p:spPr/>
        <p:txBody>
          <a:bodyPr anchor="b"/>
          <a:lstStyle/>
          <a:p>
            <a:pPr eaLnBrk="1" hangingPunct="1"/>
            <a:r>
              <a:rPr lang="ja-JP" altLang="en-US" smtClean="0"/>
              <a:t>９．明治</a:t>
            </a:r>
            <a:r>
              <a:rPr lang="en-US" altLang="ja-JP" smtClean="0"/>
              <a:t>20</a:t>
            </a:r>
            <a:r>
              <a:rPr lang="ja-JP" altLang="en-US" smtClean="0"/>
              <a:t>年代の雑誌</a:t>
            </a:r>
          </a:p>
        </p:txBody>
      </p:sp>
      <p:sp>
        <p:nvSpPr>
          <p:cNvPr id="9221" name="Rectangle 3"/>
          <p:cNvSpPr>
            <a:spLocks noGrp="1" noChangeArrowheads="1"/>
          </p:cNvSpPr>
          <p:nvPr>
            <p:ph type="body" sz="half" idx="4294967295"/>
          </p:nvPr>
        </p:nvSpPr>
        <p:spPr>
          <a:xfrm>
            <a:off x="609600" y="1600200"/>
            <a:ext cx="3162300" cy="4419600"/>
          </a:xfrm>
        </p:spPr>
        <p:txBody>
          <a:bodyPr/>
          <a:lstStyle/>
          <a:p>
            <a:pPr algn="just" eaLnBrk="1" hangingPunct="1"/>
            <a:r>
              <a:rPr lang="ja-JP" altLang="en-US" sz="2400" smtClean="0">
                <a:latin typeface="ＭＳ Ｐゴシック" pitchFamily="50" charset="-128"/>
              </a:rPr>
              <a:t>経営者中心から経営者・出版資本家中心の雑誌＝博文館、実業之日本社、講談社</a:t>
            </a:r>
          </a:p>
          <a:p>
            <a:pPr algn="just" eaLnBrk="1" hangingPunct="1">
              <a:buFont typeface="Wingdings" pitchFamily="2" charset="2"/>
              <a:buNone/>
            </a:pPr>
            <a:r>
              <a:rPr lang="ja-JP" altLang="en-US" sz="2400" smtClean="0">
                <a:latin typeface="ＭＳ Ｐゴシック" pitchFamily="50" charset="-128"/>
              </a:rPr>
              <a:t>　</a:t>
            </a:r>
          </a:p>
          <a:p>
            <a:pPr algn="just" eaLnBrk="1" hangingPunct="1"/>
            <a:r>
              <a:rPr lang="ja-JP" altLang="en-US" sz="2400" smtClean="0">
                <a:latin typeface="ＭＳ Ｐゴシック" pitchFamily="50" charset="-128"/>
              </a:rPr>
              <a:t>非営利的（啓蒙的）雑誌</a:t>
            </a:r>
            <a:r>
              <a:rPr lang="en-US" altLang="ja-JP" sz="2400" smtClean="0">
                <a:latin typeface="ＭＳ Ｐゴシック" pitchFamily="50" charset="-128"/>
              </a:rPr>
              <a:t>『</a:t>
            </a:r>
            <a:r>
              <a:rPr lang="ja-JP" altLang="en-US" sz="2400" smtClean="0">
                <a:latin typeface="ＭＳ Ｐゴシック" pitchFamily="50" charset="-128"/>
              </a:rPr>
              <a:t>国民之友</a:t>
            </a:r>
            <a:r>
              <a:rPr lang="en-US" altLang="ja-JP" sz="2400" smtClean="0">
                <a:latin typeface="ＭＳ Ｐゴシック" pitchFamily="50" charset="-128"/>
              </a:rPr>
              <a:t>』</a:t>
            </a:r>
          </a:p>
        </p:txBody>
      </p:sp>
      <p:sp>
        <p:nvSpPr>
          <p:cNvPr id="9222" name="Rectangle 4"/>
          <p:cNvSpPr>
            <a:spLocks noGrp="1" noChangeArrowheads="1"/>
          </p:cNvSpPr>
          <p:nvPr>
            <p:ph type="body" sz="half" idx="4294967295"/>
          </p:nvPr>
        </p:nvSpPr>
        <p:spPr>
          <a:xfrm>
            <a:off x="4065588" y="1600200"/>
            <a:ext cx="3670300" cy="4419600"/>
          </a:xfrm>
        </p:spPr>
        <p:txBody>
          <a:bodyPr/>
          <a:lstStyle/>
          <a:p>
            <a:pPr eaLnBrk="1" hangingPunct="1"/>
            <a:r>
              <a:rPr lang="ja-JP" altLang="en-US" sz="2800" smtClean="0"/>
              <a:t>柳河春三</a:t>
            </a:r>
            <a:r>
              <a:rPr lang="en-US" altLang="ja-JP" sz="2800" smtClean="0"/>
              <a:t>『</a:t>
            </a:r>
            <a:r>
              <a:rPr lang="ja-JP" altLang="en-US" sz="2800" smtClean="0"/>
              <a:t>西洋雑誌</a:t>
            </a:r>
            <a:r>
              <a:rPr lang="en-US" altLang="ja-JP" sz="2800" smtClean="0"/>
              <a:t>』(1867)</a:t>
            </a:r>
          </a:p>
        </p:txBody>
      </p:sp>
      <p:sp>
        <p:nvSpPr>
          <p:cNvPr id="9223" name="フッター プレースホルダ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80000"/>
              <a:buFont typeface="Wingdings" pitchFamily="2" charset="2"/>
              <a:buChar char="l"/>
              <a:defRPr kumimoji="1" sz="3200">
                <a:solidFill>
                  <a:schemeClr val="tx1"/>
                </a:solidFill>
                <a:latin typeface="Arial" pitchFamily="34" charset="0"/>
                <a:ea typeface="ＭＳ Ｐゴシック" pitchFamily="50" charset="-128"/>
              </a:defRPr>
            </a:lvl1pPr>
            <a:lvl2pPr marL="742950" indent="-285750">
              <a:spcBef>
                <a:spcPct val="20000"/>
              </a:spcBef>
              <a:buClr>
                <a:schemeClr val="accent1"/>
              </a:buClr>
              <a:buSzPct val="70000"/>
              <a:buFont typeface="Wingdings" pitchFamily="2" charset="2"/>
              <a:buChar char="l"/>
              <a:defRPr kumimoji="1" sz="2800">
                <a:solidFill>
                  <a:schemeClr val="tx1"/>
                </a:solidFill>
                <a:latin typeface="Arial" pitchFamily="34" charset="0"/>
                <a:ea typeface="ＭＳ Ｐゴシック" pitchFamily="50" charset="-128"/>
              </a:defRPr>
            </a:lvl2pPr>
            <a:lvl3pPr marL="1143000" indent="-228600">
              <a:spcBef>
                <a:spcPct val="20000"/>
              </a:spcBef>
              <a:buClr>
                <a:schemeClr val="bg2"/>
              </a:buClr>
              <a:buSzPct val="65000"/>
              <a:buFont typeface="Wingdings" pitchFamily="2" charset="2"/>
              <a:buChar char="l"/>
              <a:defRPr kumimoji="1" sz="2400">
                <a:solidFill>
                  <a:schemeClr val="tx1"/>
                </a:solidFill>
                <a:latin typeface="Arial" pitchFamily="34" charset="0"/>
                <a:ea typeface="ＭＳ Ｐゴシック" pitchFamily="50" charset="-128"/>
              </a:defRPr>
            </a:lvl3pPr>
            <a:lvl4pPr marL="1600200" indent="-228600">
              <a:spcBef>
                <a:spcPct val="20000"/>
              </a:spcBef>
              <a:buClr>
                <a:schemeClr val="hlink"/>
              </a:buClr>
              <a:buSzPct val="60000"/>
              <a:buFont typeface="Wingdings" pitchFamily="2" charset="2"/>
              <a:buChar char="l"/>
              <a:defRPr kumimoji="1" sz="2000">
                <a:solidFill>
                  <a:schemeClr val="tx1"/>
                </a:solidFill>
                <a:latin typeface="Arial" pitchFamily="34" charset="0"/>
                <a:ea typeface="ＭＳ Ｐゴシック" pitchFamily="50" charset="-128"/>
              </a:defRPr>
            </a:lvl4pPr>
            <a:lvl5pPr marL="2057400" indent="-228600">
              <a:spcBef>
                <a:spcPct val="20000"/>
              </a:spcBef>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9pPr>
          </a:lstStyle>
          <a:p>
            <a:pPr>
              <a:spcBef>
                <a:spcPct val="0"/>
              </a:spcBef>
              <a:buClrTx/>
              <a:buSzTx/>
              <a:buFontTx/>
              <a:buNone/>
            </a:pPr>
            <a:r>
              <a:rPr kumimoji="0" lang="ja-JP" altLang="en-US" sz="1200" smtClean="0"/>
              <a:t>ジャーナリズム史</a:t>
            </a:r>
            <a:r>
              <a:rPr kumimoji="0" lang="en-US" altLang="ja-JP" sz="1200" smtClean="0"/>
              <a:t>Ⅰ</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スライド番号プレースホルダ 6"/>
          <p:cNvSpPr txBox="1">
            <a:spLocks noGrp="1"/>
          </p:cNvSpPr>
          <p:nvPr/>
        </p:nvSpPr>
        <p:spPr bwMode="auto">
          <a:xfrm>
            <a:off x="7042150" y="6243638"/>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hlink"/>
              </a:buClr>
              <a:buSzPct val="80000"/>
              <a:buFont typeface="Wingdings" pitchFamily="2" charset="2"/>
              <a:buChar char="l"/>
              <a:defRPr kumimoji="1" sz="3200">
                <a:solidFill>
                  <a:schemeClr val="tx1"/>
                </a:solidFill>
                <a:latin typeface="Arial" pitchFamily="34" charset="0"/>
                <a:ea typeface="ＭＳ Ｐゴシック" pitchFamily="50" charset="-128"/>
              </a:defRPr>
            </a:lvl1pPr>
            <a:lvl2pPr marL="742950" indent="-285750">
              <a:spcBef>
                <a:spcPct val="20000"/>
              </a:spcBef>
              <a:buClr>
                <a:schemeClr val="accent1"/>
              </a:buClr>
              <a:buSzPct val="70000"/>
              <a:buFont typeface="Wingdings" pitchFamily="2" charset="2"/>
              <a:buChar char="l"/>
              <a:defRPr kumimoji="1" sz="2800">
                <a:solidFill>
                  <a:schemeClr val="tx1"/>
                </a:solidFill>
                <a:latin typeface="Arial" pitchFamily="34" charset="0"/>
                <a:ea typeface="ＭＳ Ｐゴシック" pitchFamily="50" charset="-128"/>
              </a:defRPr>
            </a:lvl2pPr>
            <a:lvl3pPr marL="1143000" indent="-228600">
              <a:spcBef>
                <a:spcPct val="20000"/>
              </a:spcBef>
              <a:buClr>
                <a:schemeClr val="bg2"/>
              </a:buClr>
              <a:buSzPct val="65000"/>
              <a:buFont typeface="Wingdings" pitchFamily="2" charset="2"/>
              <a:buChar char="l"/>
              <a:defRPr kumimoji="1" sz="2400">
                <a:solidFill>
                  <a:schemeClr val="tx1"/>
                </a:solidFill>
                <a:latin typeface="Arial" pitchFamily="34" charset="0"/>
                <a:ea typeface="ＭＳ Ｐゴシック" pitchFamily="50" charset="-128"/>
              </a:defRPr>
            </a:lvl3pPr>
            <a:lvl4pPr marL="1600200" indent="-228600">
              <a:spcBef>
                <a:spcPct val="20000"/>
              </a:spcBef>
              <a:buClr>
                <a:schemeClr val="hlink"/>
              </a:buClr>
              <a:buSzPct val="60000"/>
              <a:buFont typeface="Wingdings" pitchFamily="2" charset="2"/>
              <a:buChar char="l"/>
              <a:defRPr kumimoji="1" sz="2000">
                <a:solidFill>
                  <a:schemeClr val="tx1"/>
                </a:solidFill>
                <a:latin typeface="Arial" pitchFamily="34" charset="0"/>
                <a:ea typeface="ＭＳ Ｐゴシック" pitchFamily="50" charset="-128"/>
              </a:defRPr>
            </a:lvl4pPr>
            <a:lvl5pPr marL="2057400" indent="-228600">
              <a:spcBef>
                <a:spcPct val="20000"/>
              </a:spcBef>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9pPr>
          </a:lstStyle>
          <a:p>
            <a:pPr algn="r" eaLnBrk="1" hangingPunct="1">
              <a:spcBef>
                <a:spcPct val="0"/>
              </a:spcBef>
              <a:buClrTx/>
              <a:buSzTx/>
              <a:buFontTx/>
              <a:buNone/>
            </a:pPr>
            <a:fld id="{358EF4A3-5385-4FB5-AEF3-06085BBC3175}" type="slidenum">
              <a:rPr kumimoji="0" lang="en-US" altLang="ja-JP" sz="1400">
                <a:latin typeface="Tahoma" pitchFamily="34" charset="0"/>
              </a:rPr>
              <a:pPr algn="r" eaLnBrk="1" hangingPunct="1">
                <a:spcBef>
                  <a:spcPct val="0"/>
                </a:spcBef>
                <a:buClrTx/>
                <a:buSzTx/>
                <a:buFontTx/>
                <a:buNone/>
              </a:pPr>
              <a:t>8</a:t>
            </a:fld>
            <a:endParaRPr kumimoji="0" lang="en-US" altLang="ja-JP" sz="1400">
              <a:latin typeface="Tahoma" pitchFamily="34" charset="0"/>
            </a:endParaRPr>
          </a:p>
        </p:txBody>
      </p:sp>
      <p:sp>
        <p:nvSpPr>
          <p:cNvPr id="10243" name="Rectangle 2"/>
          <p:cNvSpPr>
            <a:spLocks noGrp="1" noChangeArrowheads="1"/>
          </p:cNvSpPr>
          <p:nvPr>
            <p:ph type="title" idx="4294967295"/>
          </p:nvPr>
        </p:nvSpPr>
        <p:spPr>
          <a:xfrm>
            <a:off x="195263" y="306388"/>
            <a:ext cx="8015287" cy="836612"/>
          </a:xfrm>
        </p:spPr>
        <p:txBody>
          <a:bodyPr anchor="b"/>
          <a:lstStyle/>
          <a:p>
            <a:pPr eaLnBrk="1" hangingPunct="1"/>
            <a:r>
              <a:rPr lang="en-US" altLang="ja-JP" sz="3800" smtClean="0"/>
              <a:t>1731:</a:t>
            </a:r>
            <a:r>
              <a:rPr lang="ja-JP" altLang="en-US" sz="3800" smtClean="0"/>
              <a:t>月刊雑誌 </a:t>
            </a:r>
            <a:r>
              <a:rPr lang="en-US" altLang="ja-JP" sz="3800" smtClean="0">
                <a:hlinkClick r:id="rId3"/>
              </a:rPr>
              <a:t>Gentleman's agzine</a:t>
            </a:r>
            <a:endParaRPr lang="en-US" altLang="ja-JP" sz="3800" smtClean="0"/>
          </a:p>
        </p:txBody>
      </p:sp>
      <p:sp>
        <p:nvSpPr>
          <p:cNvPr id="10244" name="Rectangle 3"/>
          <p:cNvSpPr>
            <a:spLocks noGrp="1" noChangeArrowheads="1"/>
          </p:cNvSpPr>
          <p:nvPr>
            <p:ph type="body" sz="half" idx="4294967295"/>
          </p:nvPr>
        </p:nvSpPr>
        <p:spPr>
          <a:xfrm>
            <a:off x="539750" y="1905000"/>
            <a:ext cx="4392613" cy="4191000"/>
          </a:xfrm>
        </p:spPr>
        <p:txBody>
          <a:bodyPr/>
          <a:lstStyle/>
          <a:p>
            <a:pPr eaLnBrk="1" hangingPunct="1"/>
            <a:r>
              <a:rPr lang="en-US" altLang="ja-JP" sz="2800" smtClean="0"/>
              <a:t>Edmond Cave</a:t>
            </a:r>
            <a:r>
              <a:rPr lang="ja-JP" altLang="en-US" sz="2800" smtClean="0"/>
              <a:t>が創刊</a:t>
            </a:r>
          </a:p>
          <a:p>
            <a:pPr eaLnBrk="1" hangingPunct="1"/>
            <a:r>
              <a:rPr lang="ja-JP" altLang="en-US" sz="2800" smtClean="0"/>
              <a:t>近代総合雑誌の創始者</a:t>
            </a:r>
          </a:p>
          <a:p>
            <a:pPr eaLnBrk="1" hangingPunct="1"/>
            <a:r>
              <a:rPr lang="ja-JP" altLang="en-US" sz="2800" smtClean="0"/>
              <a:t>柳河春三</a:t>
            </a:r>
            <a:r>
              <a:rPr lang="en-US" altLang="ja-JP" sz="2800" smtClean="0"/>
              <a:t>『</a:t>
            </a:r>
            <a:r>
              <a:rPr lang="ja-JP" altLang="en-US" sz="2800" smtClean="0"/>
              <a:t>西洋雑誌</a:t>
            </a:r>
            <a:r>
              <a:rPr lang="en-US" altLang="ja-JP" sz="2800" smtClean="0"/>
              <a:t>』(1867)</a:t>
            </a:r>
          </a:p>
          <a:p>
            <a:pPr eaLnBrk="1" hangingPunct="1">
              <a:buFont typeface="Wingdings" pitchFamily="2" charset="2"/>
              <a:buNone/>
            </a:pPr>
            <a:endParaRPr lang="en-US" altLang="ja-JP" sz="2800" smtClean="0"/>
          </a:p>
        </p:txBody>
      </p:sp>
      <p:pic>
        <p:nvPicPr>
          <p:cNvPr id="10245" name="Picture 4" descr="Gentleman's Magazine No"/>
          <p:cNvPicPr>
            <a:picLocks noChangeAspect="1" noChangeArrowheads="1"/>
          </p:cNvPicPr>
          <p:nvPr>
            <p:ph sz="half" idx="4294967295"/>
          </p:nvPr>
        </p:nvPicPr>
        <p:blipFill>
          <a:blip r:embed="rId4">
            <a:extLst>
              <a:ext uri="{28A0092B-C50C-407E-A947-70E740481C1C}">
                <a14:useLocalDpi xmlns:a14="http://schemas.microsoft.com/office/drawing/2010/main" val="0"/>
              </a:ext>
            </a:extLst>
          </a:blip>
          <a:srcRect/>
          <a:stretch>
            <a:fillRect/>
          </a:stretch>
        </p:blipFill>
        <p:spPr>
          <a:xfrm>
            <a:off x="5508625" y="1844675"/>
            <a:ext cx="2352675" cy="3848100"/>
          </a:xfrm>
          <a:noFill/>
        </p:spPr>
      </p:pic>
      <p:sp>
        <p:nvSpPr>
          <p:cNvPr id="10246" name="フッター プレースホルダ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80000"/>
              <a:buFont typeface="Wingdings" pitchFamily="2" charset="2"/>
              <a:buChar char="l"/>
              <a:defRPr kumimoji="1" sz="3200">
                <a:solidFill>
                  <a:schemeClr val="tx1"/>
                </a:solidFill>
                <a:latin typeface="Arial" pitchFamily="34" charset="0"/>
                <a:ea typeface="ＭＳ Ｐゴシック" pitchFamily="50" charset="-128"/>
              </a:defRPr>
            </a:lvl1pPr>
            <a:lvl2pPr marL="742950" indent="-285750">
              <a:spcBef>
                <a:spcPct val="20000"/>
              </a:spcBef>
              <a:buClr>
                <a:schemeClr val="accent1"/>
              </a:buClr>
              <a:buSzPct val="70000"/>
              <a:buFont typeface="Wingdings" pitchFamily="2" charset="2"/>
              <a:buChar char="l"/>
              <a:defRPr kumimoji="1" sz="2800">
                <a:solidFill>
                  <a:schemeClr val="tx1"/>
                </a:solidFill>
                <a:latin typeface="Arial" pitchFamily="34" charset="0"/>
                <a:ea typeface="ＭＳ Ｐゴシック" pitchFamily="50" charset="-128"/>
              </a:defRPr>
            </a:lvl2pPr>
            <a:lvl3pPr marL="1143000" indent="-228600">
              <a:spcBef>
                <a:spcPct val="20000"/>
              </a:spcBef>
              <a:buClr>
                <a:schemeClr val="bg2"/>
              </a:buClr>
              <a:buSzPct val="65000"/>
              <a:buFont typeface="Wingdings" pitchFamily="2" charset="2"/>
              <a:buChar char="l"/>
              <a:defRPr kumimoji="1" sz="2400">
                <a:solidFill>
                  <a:schemeClr val="tx1"/>
                </a:solidFill>
                <a:latin typeface="Arial" pitchFamily="34" charset="0"/>
                <a:ea typeface="ＭＳ Ｐゴシック" pitchFamily="50" charset="-128"/>
              </a:defRPr>
            </a:lvl3pPr>
            <a:lvl4pPr marL="1600200" indent="-228600">
              <a:spcBef>
                <a:spcPct val="20000"/>
              </a:spcBef>
              <a:buClr>
                <a:schemeClr val="hlink"/>
              </a:buClr>
              <a:buSzPct val="60000"/>
              <a:buFont typeface="Wingdings" pitchFamily="2" charset="2"/>
              <a:buChar char="l"/>
              <a:defRPr kumimoji="1" sz="2000">
                <a:solidFill>
                  <a:schemeClr val="tx1"/>
                </a:solidFill>
                <a:latin typeface="Arial" pitchFamily="34" charset="0"/>
                <a:ea typeface="ＭＳ Ｐゴシック" pitchFamily="50" charset="-128"/>
              </a:defRPr>
            </a:lvl4pPr>
            <a:lvl5pPr marL="2057400" indent="-228600">
              <a:spcBef>
                <a:spcPct val="20000"/>
              </a:spcBef>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9pPr>
          </a:lstStyle>
          <a:p>
            <a:pPr>
              <a:spcBef>
                <a:spcPct val="0"/>
              </a:spcBef>
              <a:buClrTx/>
              <a:buSzTx/>
              <a:buFontTx/>
              <a:buNone/>
            </a:pPr>
            <a:r>
              <a:rPr kumimoji="0" lang="ja-JP" altLang="en-US" sz="1200" smtClean="0"/>
              <a:t>ジャーナリズム史</a:t>
            </a:r>
            <a:r>
              <a:rPr kumimoji="0" lang="en-US" altLang="ja-JP" sz="1200" smtClean="0"/>
              <a:t>Ⅰ</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ltLang="ja-JP" smtClean="0"/>
              <a:t>10</a:t>
            </a:r>
            <a:r>
              <a:rPr lang="en-US" altLang="ja-JP" smtClean="0">
                <a:latin typeface="ＭＳ Ｐゴシック" pitchFamily="50" charset="-128"/>
              </a:rPr>
              <a:t>.</a:t>
            </a:r>
            <a:r>
              <a:rPr lang="ja-JP" altLang="en-US" smtClean="0">
                <a:latin typeface="ＭＳ Ｐゴシック" pitchFamily="50" charset="-128"/>
              </a:rPr>
              <a:t>憲法の発布</a:t>
            </a:r>
          </a:p>
        </p:txBody>
      </p:sp>
      <p:sp>
        <p:nvSpPr>
          <p:cNvPr id="11267" name="Rectangle 3"/>
          <p:cNvSpPr>
            <a:spLocks noGrp="1" noChangeArrowheads="1"/>
          </p:cNvSpPr>
          <p:nvPr>
            <p:ph type="body" idx="1"/>
          </p:nvPr>
        </p:nvSpPr>
        <p:spPr/>
        <p:txBody>
          <a:bodyPr/>
          <a:lstStyle/>
          <a:p>
            <a:pPr eaLnBrk="1" hangingPunct="1"/>
            <a:r>
              <a:rPr lang="ja-JP" altLang="en-US" sz="2800" smtClean="0">
                <a:latin typeface="ＭＳ Ｐゴシック" pitchFamily="50" charset="-128"/>
              </a:rPr>
              <a:t>大日本帝国憲法の発布　明</a:t>
            </a:r>
            <a:r>
              <a:rPr lang="en-US" altLang="ja-JP" sz="2800" smtClean="0">
                <a:latin typeface="ＭＳ Ｐゴシック" pitchFamily="50" charset="-128"/>
              </a:rPr>
              <a:t>22</a:t>
            </a:r>
            <a:r>
              <a:rPr lang="ja-JP" altLang="en-US" sz="2800" smtClean="0">
                <a:latin typeface="ＭＳ Ｐゴシック" pitchFamily="50" charset="-128"/>
              </a:rPr>
              <a:t>（</a:t>
            </a:r>
            <a:r>
              <a:rPr lang="en-US" altLang="ja-JP" sz="2800" smtClean="0">
                <a:latin typeface="ＭＳ Ｐゴシック" pitchFamily="50" charset="-128"/>
              </a:rPr>
              <a:t>1890</a:t>
            </a:r>
            <a:r>
              <a:rPr lang="ja-JP" altLang="en-US" sz="2800" smtClean="0">
                <a:latin typeface="ＭＳ Ｐゴシック" pitchFamily="50" charset="-128"/>
              </a:rPr>
              <a:t>）年</a:t>
            </a:r>
          </a:p>
          <a:p>
            <a:pPr eaLnBrk="1" hangingPunct="1"/>
            <a:r>
              <a:rPr lang="ja-JP" altLang="en-US" sz="2800" smtClean="0">
                <a:latin typeface="ＭＳ Ｐゴシック" pitchFamily="50" charset="-128"/>
              </a:rPr>
              <a:t>出版法　明</a:t>
            </a:r>
            <a:r>
              <a:rPr lang="en-US" altLang="ja-JP" sz="2800" smtClean="0">
                <a:latin typeface="ＭＳ Ｐゴシック" pitchFamily="50" charset="-128"/>
              </a:rPr>
              <a:t>26</a:t>
            </a:r>
            <a:r>
              <a:rPr lang="ja-JP" altLang="en-US" sz="2800" smtClean="0">
                <a:latin typeface="ＭＳ Ｐゴシック" pitchFamily="50" charset="-128"/>
              </a:rPr>
              <a:t>（</a:t>
            </a:r>
            <a:r>
              <a:rPr lang="en-US" altLang="ja-JP" sz="2800" smtClean="0">
                <a:latin typeface="ＭＳ Ｐゴシック" pitchFamily="50" charset="-128"/>
              </a:rPr>
              <a:t>1893</a:t>
            </a:r>
            <a:r>
              <a:rPr lang="ja-JP" altLang="en-US" sz="2800" smtClean="0">
                <a:latin typeface="ＭＳ Ｐゴシック" pitchFamily="50" charset="-128"/>
              </a:rPr>
              <a:t>）年</a:t>
            </a:r>
          </a:p>
          <a:p>
            <a:pPr algn="just" eaLnBrk="1" hangingPunct="1"/>
            <a:r>
              <a:rPr lang="ja-JP" altLang="en-US" sz="2800" smtClean="0">
                <a:latin typeface="ＭＳ Ｐゴシック" pitchFamily="50" charset="-128"/>
              </a:rPr>
              <a:t>治安警察法 行政執行法　明</a:t>
            </a:r>
            <a:r>
              <a:rPr lang="en-US" altLang="ja-JP" sz="2800" smtClean="0">
                <a:latin typeface="ＭＳ Ｐゴシック" pitchFamily="50" charset="-128"/>
              </a:rPr>
              <a:t>33</a:t>
            </a:r>
            <a:r>
              <a:rPr lang="ja-JP" altLang="en-US" sz="2800" smtClean="0">
                <a:latin typeface="ＭＳ Ｐゴシック" pitchFamily="50" charset="-128"/>
              </a:rPr>
              <a:t>（</a:t>
            </a:r>
            <a:r>
              <a:rPr lang="en-US" altLang="ja-JP" sz="2800" smtClean="0">
                <a:latin typeface="ＭＳ Ｐゴシック" pitchFamily="50" charset="-128"/>
              </a:rPr>
              <a:t>1900</a:t>
            </a:r>
            <a:r>
              <a:rPr lang="ja-JP" altLang="en-US" sz="2800" smtClean="0">
                <a:latin typeface="ＭＳ Ｐゴシック" pitchFamily="50" charset="-128"/>
              </a:rPr>
              <a:t>）年</a:t>
            </a:r>
          </a:p>
          <a:p>
            <a:pPr algn="just" eaLnBrk="1" hangingPunct="1"/>
            <a:r>
              <a:rPr lang="ja-JP" altLang="en-US" sz="2800" smtClean="0">
                <a:latin typeface="ＭＳ Ｐゴシック" pitchFamily="50" charset="-128"/>
              </a:rPr>
              <a:t>新聞紙法　明</a:t>
            </a:r>
            <a:r>
              <a:rPr lang="en-US" altLang="ja-JP" sz="2800" smtClean="0">
                <a:latin typeface="ＭＳ Ｐゴシック" pitchFamily="50" charset="-128"/>
              </a:rPr>
              <a:t>42</a:t>
            </a:r>
            <a:r>
              <a:rPr lang="ja-JP" altLang="en-US" sz="2800" smtClean="0">
                <a:latin typeface="ＭＳ Ｐゴシック" pitchFamily="50" charset="-128"/>
              </a:rPr>
              <a:t>（</a:t>
            </a:r>
            <a:r>
              <a:rPr lang="en-US" altLang="ja-JP" sz="2800" smtClean="0">
                <a:latin typeface="ＭＳ Ｐゴシック" pitchFamily="50" charset="-128"/>
              </a:rPr>
              <a:t>1909</a:t>
            </a:r>
            <a:r>
              <a:rPr lang="ja-JP" altLang="en-US" sz="2800" smtClean="0">
                <a:latin typeface="ＭＳ Ｐゴシック" pitchFamily="50" charset="-128"/>
              </a:rPr>
              <a:t>）年：言論統制法</a:t>
            </a:r>
          </a:p>
          <a:p>
            <a:pPr lvl="1" algn="just" eaLnBrk="1" hangingPunct="1">
              <a:buFont typeface="Wingdings" pitchFamily="2" charset="2"/>
              <a:buNone/>
            </a:pPr>
            <a:r>
              <a:rPr lang="ja-JP" altLang="en-US" sz="2400" smtClean="0">
                <a:latin typeface="ＭＳ Ｐゴシック" pitchFamily="50" charset="-128"/>
              </a:rPr>
              <a:t>　</a:t>
            </a:r>
            <a:r>
              <a:rPr lang="en-US" altLang="ja-JP" sz="2400" smtClean="0">
                <a:latin typeface="ＭＳ Ｐゴシック" pitchFamily="50" charset="-128"/>
              </a:rPr>
              <a:t>1897</a:t>
            </a:r>
            <a:r>
              <a:rPr lang="ja-JP" altLang="en-US" sz="2400" smtClean="0">
                <a:latin typeface="ＭＳ Ｐゴシック" pitchFamily="50" charset="-128"/>
              </a:rPr>
              <a:t>年改正の新聞紙法の再改正</a:t>
            </a:r>
          </a:p>
          <a:p>
            <a:pPr lvl="1" algn="just" eaLnBrk="1" hangingPunct="1">
              <a:buFont typeface="Wingdings" pitchFamily="2" charset="2"/>
              <a:buNone/>
            </a:pPr>
            <a:r>
              <a:rPr lang="ja-JP" altLang="en-US" sz="2400" smtClean="0">
                <a:latin typeface="ＭＳ Ｐゴシック" pitchFamily="50" charset="-128"/>
              </a:rPr>
              <a:t>　保証金制度</a:t>
            </a:r>
            <a:r>
              <a:rPr lang="en-US" altLang="ja-JP" sz="2400" smtClean="0">
                <a:latin typeface="ＭＳ Ｐゴシック" pitchFamily="50" charset="-128"/>
              </a:rPr>
              <a:t>/</a:t>
            </a:r>
            <a:r>
              <a:rPr lang="ja-JP" altLang="en-US" sz="2400" smtClean="0">
                <a:latin typeface="ＭＳ Ｐゴシック" pitchFamily="50" charset="-128"/>
              </a:rPr>
              <a:t>内務大臣の発行禁停止処分：治安を妨害・風俗を壊乱</a:t>
            </a:r>
          </a:p>
          <a:p>
            <a:pPr algn="just" eaLnBrk="1" hangingPunct="1">
              <a:buFont typeface="Wingdings" pitchFamily="2" charset="2"/>
              <a:buNone/>
            </a:pPr>
            <a:r>
              <a:rPr lang="en-US" altLang="ja-JP" sz="2800" smtClean="0">
                <a:latin typeface="ＭＳ Ｐゴシック" pitchFamily="50" charset="-128"/>
              </a:rPr>
              <a:t>※</a:t>
            </a:r>
            <a:r>
              <a:rPr lang="ja-JP" altLang="en-US" sz="2800" smtClean="0">
                <a:latin typeface="ＭＳ Ｐゴシック" pitchFamily="50" charset="-128"/>
              </a:rPr>
              <a:t>大逆事件　明</a:t>
            </a:r>
            <a:r>
              <a:rPr lang="en-US" altLang="ja-JP" sz="2800" smtClean="0">
                <a:latin typeface="ＭＳ Ｐゴシック" pitchFamily="50" charset="-128"/>
              </a:rPr>
              <a:t>43</a:t>
            </a:r>
            <a:r>
              <a:rPr lang="ja-JP" altLang="en-US" sz="2800" smtClean="0">
                <a:latin typeface="ＭＳ Ｐゴシック" pitchFamily="50" charset="-128"/>
              </a:rPr>
              <a:t>（</a:t>
            </a:r>
            <a:r>
              <a:rPr lang="en-US" altLang="ja-JP" sz="2800" smtClean="0">
                <a:latin typeface="ＭＳ Ｐゴシック" pitchFamily="50" charset="-128"/>
              </a:rPr>
              <a:t>1910</a:t>
            </a:r>
            <a:r>
              <a:rPr lang="ja-JP" altLang="en-US" sz="2800" smtClean="0">
                <a:latin typeface="ＭＳ Ｐゴシック" pitchFamily="50" charset="-128"/>
              </a:rPr>
              <a:t>～</a:t>
            </a:r>
            <a:r>
              <a:rPr lang="en-US" altLang="ja-JP" sz="2800" smtClean="0">
                <a:latin typeface="ＭＳ Ｐゴシック" pitchFamily="50" charset="-128"/>
              </a:rPr>
              <a:t>11</a:t>
            </a:r>
            <a:r>
              <a:rPr lang="ja-JP" altLang="en-US" sz="2800" smtClean="0">
                <a:latin typeface="ＭＳ Ｐゴシック" pitchFamily="50" charset="-128"/>
              </a:rPr>
              <a:t>年）　思想・表現の自由への弾圧</a:t>
            </a:r>
          </a:p>
        </p:txBody>
      </p:sp>
      <p:sp>
        <p:nvSpPr>
          <p:cNvPr id="11268" name="フッター プレースホルダ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SzPct val="80000"/>
              <a:buFont typeface="Wingdings" pitchFamily="2" charset="2"/>
              <a:buChar char="l"/>
              <a:defRPr kumimoji="1" sz="3200">
                <a:solidFill>
                  <a:schemeClr val="tx1"/>
                </a:solidFill>
                <a:latin typeface="Arial" pitchFamily="34" charset="0"/>
                <a:ea typeface="ＭＳ Ｐゴシック" pitchFamily="50" charset="-128"/>
              </a:defRPr>
            </a:lvl1pPr>
            <a:lvl2pPr marL="742950" indent="-285750">
              <a:spcBef>
                <a:spcPct val="20000"/>
              </a:spcBef>
              <a:buClr>
                <a:schemeClr val="accent1"/>
              </a:buClr>
              <a:buSzPct val="70000"/>
              <a:buFont typeface="Wingdings" pitchFamily="2" charset="2"/>
              <a:buChar char="l"/>
              <a:defRPr kumimoji="1" sz="2800">
                <a:solidFill>
                  <a:schemeClr val="tx1"/>
                </a:solidFill>
                <a:latin typeface="Arial" pitchFamily="34" charset="0"/>
                <a:ea typeface="ＭＳ Ｐゴシック" pitchFamily="50" charset="-128"/>
              </a:defRPr>
            </a:lvl2pPr>
            <a:lvl3pPr marL="1143000" indent="-228600">
              <a:spcBef>
                <a:spcPct val="20000"/>
              </a:spcBef>
              <a:buClr>
                <a:schemeClr val="bg2"/>
              </a:buClr>
              <a:buSzPct val="65000"/>
              <a:buFont typeface="Wingdings" pitchFamily="2" charset="2"/>
              <a:buChar char="l"/>
              <a:defRPr kumimoji="1" sz="2400">
                <a:solidFill>
                  <a:schemeClr val="tx1"/>
                </a:solidFill>
                <a:latin typeface="Arial" pitchFamily="34" charset="0"/>
                <a:ea typeface="ＭＳ Ｐゴシック" pitchFamily="50" charset="-128"/>
              </a:defRPr>
            </a:lvl3pPr>
            <a:lvl4pPr marL="1600200" indent="-228600">
              <a:spcBef>
                <a:spcPct val="20000"/>
              </a:spcBef>
              <a:buClr>
                <a:schemeClr val="hlink"/>
              </a:buClr>
              <a:buSzPct val="60000"/>
              <a:buFont typeface="Wingdings" pitchFamily="2" charset="2"/>
              <a:buChar char="l"/>
              <a:defRPr kumimoji="1" sz="2000">
                <a:solidFill>
                  <a:schemeClr val="tx1"/>
                </a:solidFill>
                <a:latin typeface="Arial" pitchFamily="34" charset="0"/>
                <a:ea typeface="ＭＳ Ｐゴシック" pitchFamily="50" charset="-128"/>
              </a:defRPr>
            </a:lvl4pPr>
            <a:lvl5pPr marL="2057400" indent="-228600">
              <a:spcBef>
                <a:spcPct val="20000"/>
              </a:spcBef>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5pPr>
            <a:lvl6pPr marL="25146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6pPr>
            <a:lvl7pPr marL="29718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7pPr>
            <a:lvl8pPr marL="34290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8pPr>
            <a:lvl9pPr marL="3886200" indent="-228600" eaLnBrk="0" fontAlgn="base" hangingPunct="0">
              <a:spcBef>
                <a:spcPct val="20000"/>
              </a:spcBef>
              <a:spcAft>
                <a:spcPct val="0"/>
              </a:spcAft>
              <a:buClr>
                <a:schemeClr val="bg2"/>
              </a:buClr>
              <a:buSzPct val="40000"/>
              <a:buFont typeface="Wingdings" pitchFamily="2" charset="2"/>
              <a:buChar char="l"/>
              <a:defRPr kumimoji="1" sz="2000">
                <a:solidFill>
                  <a:schemeClr val="tx1"/>
                </a:solidFill>
                <a:latin typeface="Arial" pitchFamily="34" charset="0"/>
                <a:ea typeface="ＭＳ Ｐゴシック" pitchFamily="50" charset="-128"/>
              </a:defRPr>
            </a:lvl9pPr>
          </a:lstStyle>
          <a:p>
            <a:pPr>
              <a:spcBef>
                <a:spcPct val="0"/>
              </a:spcBef>
              <a:buClrTx/>
              <a:buSzTx/>
              <a:buFontTx/>
              <a:buNone/>
            </a:pPr>
            <a:r>
              <a:rPr kumimoji="0" lang="ja-JP" altLang="en-US" sz="1200" smtClean="0"/>
              <a:t>ジャーナリズム史</a:t>
            </a:r>
            <a:r>
              <a:rPr kumimoji="0" lang="en-US" altLang="ja-JP" sz="1200" smtClean="0"/>
              <a:t>Ⅰ</a:t>
            </a:r>
          </a:p>
        </p:txBody>
      </p:sp>
    </p:spTree>
  </p:cSld>
  <p:clrMapOvr>
    <a:masterClrMapping/>
  </p:clrMapOvr>
</p:sld>
</file>

<file path=ppt/theme/theme1.xml><?xml version="1.0" encoding="utf-8"?>
<a:theme xmlns:a="http://schemas.openxmlformats.org/drawingml/2006/main" name="Radial">
  <a:themeElements>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fontScheme name="Radial">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adial 1">
        <a:dk1>
          <a:srgbClr val="000000"/>
        </a:dk1>
        <a:lt1>
          <a:srgbClr val="FFFFFF"/>
        </a:lt1>
        <a:dk2>
          <a:srgbClr val="FFFFFF"/>
        </a:dk2>
        <a:lt2>
          <a:srgbClr val="669999"/>
        </a:lt2>
        <a:accent1>
          <a:srgbClr val="99CCFF"/>
        </a:accent1>
        <a:accent2>
          <a:srgbClr val="9999FF"/>
        </a:accent2>
        <a:accent3>
          <a:srgbClr val="FFFFFF"/>
        </a:accent3>
        <a:accent4>
          <a:srgbClr val="000000"/>
        </a:accent4>
        <a:accent5>
          <a:srgbClr val="CAE2FF"/>
        </a:accent5>
        <a:accent6>
          <a:srgbClr val="8A8AE7"/>
        </a:accent6>
        <a:hlink>
          <a:srgbClr val="996666"/>
        </a:hlink>
        <a:folHlink>
          <a:srgbClr val="6666CC"/>
        </a:folHlink>
      </a:clrScheme>
      <a:clrMap bg1="lt1" tx1="dk1" bg2="lt2" tx2="dk2" accent1="accent1" accent2="accent2" accent3="accent3" accent4="accent4" accent5="accent5" accent6="accent6" hlink="hlink" folHlink="folHlink"/>
    </a:extraClrScheme>
    <a:extraClrScheme>
      <a:clrScheme name="Radial 2">
        <a:dk1>
          <a:srgbClr val="000000"/>
        </a:dk1>
        <a:lt1>
          <a:srgbClr val="FFFFFF"/>
        </a:lt1>
        <a:dk2>
          <a:srgbClr val="FFFFFF"/>
        </a:dk2>
        <a:lt2>
          <a:srgbClr val="817F3F"/>
        </a:lt2>
        <a:accent1>
          <a:srgbClr val="FFCC00"/>
        </a:accent1>
        <a:accent2>
          <a:srgbClr val="CC9900"/>
        </a:accent2>
        <a:accent3>
          <a:srgbClr val="FFFFFF"/>
        </a:accent3>
        <a:accent4>
          <a:srgbClr val="000000"/>
        </a:accent4>
        <a:accent5>
          <a:srgbClr val="FFE2AA"/>
        </a:accent5>
        <a:accent6>
          <a:srgbClr val="B98A00"/>
        </a:accent6>
        <a:hlink>
          <a:srgbClr val="996666"/>
        </a:hlink>
        <a:folHlink>
          <a:srgbClr val="C94503"/>
        </a:folHlink>
      </a:clrScheme>
      <a:clrMap bg1="lt1" tx1="dk1" bg2="lt2" tx2="dk2" accent1="accent1" accent2="accent2" accent3="accent3" accent4="accent4" accent5="accent5" accent6="accent6" hlink="hlink" folHlink="folHlink"/>
    </a:extraClrScheme>
    <a:extraClrScheme>
      <a:clrScheme name="Radial 3">
        <a:dk1>
          <a:srgbClr val="CC6600"/>
        </a:dk1>
        <a:lt1>
          <a:srgbClr val="FFFFFF"/>
        </a:lt1>
        <a:dk2>
          <a:srgbClr val="800000"/>
        </a:dk2>
        <a:lt2>
          <a:srgbClr val="FFFFFF"/>
        </a:lt2>
        <a:accent1>
          <a:srgbClr val="FF6600"/>
        </a:accent1>
        <a:accent2>
          <a:srgbClr val="33CCCC"/>
        </a:accent2>
        <a:accent3>
          <a:srgbClr val="C0AAAA"/>
        </a:accent3>
        <a:accent4>
          <a:srgbClr val="DADADA"/>
        </a:accent4>
        <a:accent5>
          <a:srgbClr val="FFB8AA"/>
        </a:accent5>
        <a:accent6>
          <a:srgbClr val="2DB9B9"/>
        </a:accent6>
        <a:hlink>
          <a:srgbClr val="99FF33"/>
        </a:hlink>
        <a:folHlink>
          <a:srgbClr val="CC3300"/>
        </a:folHlink>
      </a:clrScheme>
      <a:clrMap bg1="dk2" tx1="lt1" bg2="dk1" tx2="lt2" accent1="accent1" accent2="accent2" accent3="accent3" accent4="accent4" accent5="accent5" accent6="accent6" hlink="hlink" folHlink="folHlink"/>
    </a:extraClrScheme>
    <a:extraClrScheme>
      <a:clrScheme name="Radial 4">
        <a:dk1>
          <a:srgbClr val="993300"/>
        </a:dk1>
        <a:lt1>
          <a:srgbClr val="FFFFFF"/>
        </a:lt1>
        <a:dk2>
          <a:srgbClr val="431A01"/>
        </a:dk2>
        <a:lt2>
          <a:srgbClr val="FFFFFF"/>
        </a:lt2>
        <a:accent1>
          <a:srgbClr val="FFCC00"/>
        </a:accent1>
        <a:accent2>
          <a:srgbClr val="FF9966"/>
        </a:accent2>
        <a:accent3>
          <a:srgbClr val="B0ABAA"/>
        </a:accent3>
        <a:accent4>
          <a:srgbClr val="DADADA"/>
        </a:accent4>
        <a:accent5>
          <a:srgbClr val="FFE2AA"/>
        </a:accent5>
        <a:accent6>
          <a:srgbClr val="E78A5C"/>
        </a:accent6>
        <a:hlink>
          <a:srgbClr val="FF6600"/>
        </a:hlink>
        <a:folHlink>
          <a:srgbClr val="CC3300"/>
        </a:folHlink>
      </a:clrScheme>
      <a:clrMap bg1="dk2" tx1="lt1" bg2="dk1" tx2="lt2" accent1="accent1" accent2="accent2" accent3="accent3" accent4="accent4" accent5="accent5" accent6="accent6" hlink="hlink" folHlink="folHlink"/>
    </a:extraClrScheme>
    <a:extraClrScheme>
      <a:clrScheme name="Radial 5">
        <a:dk1>
          <a:srgbClr val="75878B"/>
        </a:dk1>
        <a:lt1>
          <a:srgbClr val="FFFFFF"/>
        </a:lt1>
        <a:dk2>
          <a:srgbClr val="260000"/>
        </a:dk2>
        <a:lt2>
          <a:srgbClr val="FFFFFF"/>
        </a:lt2>
        <a:accent1>
          <a:srgbClr val="0099CC"/>
        </a:accent1>
        <a:accent2>
          <a:srgbClr val="FF3300"/>
        </a:accent2>
        <a:accent3>
          <a:srgbClr val="ACAAAA"/>
        </a:accent3>
        <a:accent4>
          <a:srgbClr val="DADADA"/>
        </a:accent4>
        <a:accent5>
          <a:srgbClr val="AACAE2"/>
        </a:accent5>
        <a:accent6>
          <a:srgbClr val="E72D00"/>
        </a:accent6>
        <a:hlink>
          <a:srgbClr val="FFCC00"/>
        </a:hlink>
        <a:folHlink>
          <a:srgbClr val="CC0000"/>
        </a:folHlink>
      </a:clrScheme>
      <a:clrMap bg1="dk2" tx1="lt1" bg2="dk1" tx2="lt2" accent1="accent1" accent2="accent2" accent3="accent3" accent4="accent4" accent5="accent5" accent6="accent6" hlink="hlink" folHlink="folHlink"/>
    </a:extraClrScheme>
    <a:extraClrScheme>
      <a:clrScheme name="Radial 6">
        <a:dk1>
          <a:srgbClr val="666699"/>
        </a:dk1>
        <a:lt1>
          <a:srgbClr val="FFFFFF"/>
        </a:lt1>
        <a:dk2>
          <a:srgbClr val="000000"/>
        </a:dk2>
        <a:lt2>
          <a:srgbClr val="FFFFFF"/>
        </a:lt2>
        <a:accent1>
          <a:srgbClr val="9966FF"/>
        </a:accent1>
        <a:accent2>
          <a:srgbClr val="99CCFF"/>
        </a:accent2>
        <a:accent3>
          <a:srgbClr val="AAAAAA"/>
        </a:accent3>
        <a:accent4>
          <a:srgbClr val="DADADA"/>
        </a:accent4>
        <a:accent5>
          <a:srgbClr val="CAB8FF"/>
        </a:accent5>
        <a:accent6>
          <a:srgbClr val="8AB9E7"/>
        </a:accent6>
        <a:hlink>
          <a:srgbClr val="FFFFCC"/>
        </a:hlink>
        <a:folHlink>
          <a:srgbClr val="6600CC"/>
        </a:folHlink>
      </a:clrScheme>
      <a:clrMap bg1="dk2" tx1="lt1" bg2="dk1" tx2="lt2" accent1="accent1" accent2="accent2" accent3="accent3" accent4="accent4" accent5="accent5" accent6="accent6" hlink="hlink" folHlink="folHlink"/>
    </a:extraClrScheme>
    <a:extraClrScheme>
      <a:clrScheme name="Radial 7">
        <a:dk1>
          <a:srgbClr val="666699"/>
        </a:dk1>
        <a:lt1>
          <a:srgbClr val="FFFFFF"/>
        </a:lt1>
        <a:dk2>
          <a:srgbClr val="2A2A40"/>
        </a:dk2>
        <a:lt2>
          <a:srgbClr val="FFFFFF"/>
        </a:lt2>
        <a:accent1>
          <a:srgbClr val="006699"/>
        </a:accent1>
        <a:accent2>
          <a:srgbClr val="CC9900"/>
        </a:accent2>
        <a:accent3>
          <a:srgbClr val="ACACAF"/>
        </a:accent3>
        <a:accent4>
          <a:srgbClr val="DADADA"/>
        </a:accent4>
        <a:accent5>
          <a:srgbClr val="AAB8CA"/>
        </a:accent5>
        <a:accent6>
          <a:srgbClr val="B98A00"/>
        </a:accent6>
        <a:hlink>
          <a:srgbClr val="CC6600"/>
        </a:hlink>
        <a:folHlink>
          <a:srgbClr val="6C948A"/>
        </a:folHlink>
      </a:clrScheme>
      <a:clrMap bg1="dk2" tx1="lt1" bg2="dk1" tx2="lt2" accent1="accent1" accent2="accent2" accent3="accent3" accent4="accent4" accent5="accent5" accent6="accent6" hlink="hlink" folHlink="folHlink"/>
    </a:extraClrScheme>
    <a:extraClrScheme>
      <a:clrScheme name="Radial 8">
        <a:dk1>
          <a:srgbClr val="BECBD8"/>
        </a:dk1>
        <a:lt1>
          <a:srgbClr val="FFFFFF"/>
        </a:lt1>
        <a:dk2>
          <a:srgbClr val="2B335B"/>
        </a:dk2>
        <a:lt2>
          <a:srgbClr val="FFFFFF"/>
        </a:lt2>
        <a:accent1>
          <a:srgbClr val="0099CC"/>
        </a:accent1>
        <a:accent2>
          <a:srgbClr val="B5DBE3"/>
        </a:accent2>
        <a:accent3>
          <a:srgbClr val="ACADB5"/>
        </a:accent3>
        <a:accent4>
          <a:srgbClr val="DADADA"/>
        </a:accent4>
        <a:accent5>
          <a:srgbClr val="AACAE2"/>
        </a:accent5>
        <a:accent6>
          <a:srgbClr val="A4C6CE"/>
        </a:accent6>
        <a:hlink>
          <a:srgbClr val="FFCC00"/>
        </a:hlink>
        <a:folHlink>
          <a:srgbClr val="58648C"/>
        </a:folHlink>
      </a:clrScheme>
      <a:clrMap bg1="dk2" tx1="lt1" bg2="dk1" tx2="lt2" accent1="accent1" accent2="accent2" accent3="accent3" accent4="accent4" accent5="accent5" accent6="accent6" hlink="hlink" folHlink="folHlink"/>
    </a:extraClrScheme>
    <a:extraClrScheme>
      <a:clrScheme name="Radial 9">
        <a:dk1>
          <a:srgbClr val="3333FF"/>
        </a:dk1>
        <a:lt1>
          <a:srgbClr val="FFFFFF"/>
        </a:lt1>
        <a:dk2>
          <a:srgbClr val="000099"/>
        </a:dk2>
        <a:lt2>
          <a:srgbClr val="FFFFFF"/>
        </a:lt2>
        <a:accent1>
          <a:srgbClr val="339966"/>
        </a:accent1>
        <a:accent2>
          <a:srgbClr val="9999FF"/>
        </a:accent2>
        <a:accent3>
          <a:srgbClr val="AAAACA"/>
        </a:accent3>
        <a:accent4>
          <a:srgbClr val="DADADA"/>
        </a:accent4>
        <a:accent5>
          <a:srgbClr val="ADCAB8"/>
        </a:accent5>
        <a:accent6>
          <a:srgbClr val="8A8AE7"/>
        </a:accent6>
        <a:hlink>
          <a:srgbClr val="FFFF99"/>
        </a:hlink>
        <a:folHlink>
          <a:srgbClr val="17A0D1"/>
        </a:folHlink>
      </a:clrScheme>
      <a:clrMap bg1="dk2" tx1="lt1" bg2="dk1" tx2="lt2" accent1="accent1" accent2="accent2" accent3="accent3" accent4="accent4" accent5="accent5" accent6="accent6" hlink="hlink" folHlink="folHlink"/>
    </a:extraClrScheme>
    <a:extraClrScheme>
      <a:clrScheme name="Radial 10">
        <a:dk1>
          <a:srgbClr val="808000"/>
        </a:dk1>
        <a:lt1>
          <a:srgbClr val="FFFFFF"/>
        </a:lt1>
        <a:dk2>
          <a:srgbClr val="354418"/>
        </a:dk2>
        <a:lt2>
          <a:srgbClr val="FFFFFF"/>
        </a:lt2>
        <a:accent1>
          <a:srgbClr val="60897C"/>
        </a:accent1>
        <a:accent2>
          <a:srgbClr val="99CC00"/>
        </a:accent2>
        <a:accent3>
          <a:srgbClr val="AEB0AB"/>
        </a:accent3>
        <a:accent4>
          <a:srgbClr val="DADADA"/>
        </a:accent4>
        <a:accent5>
          <a:srgbClr val="B6C4BF"/>
        </a:accent5>
        <a:accent6>
          <a:srgbClr val="8AB900"/>
        </a:accent6>
        <a:hlink>
          <a:srgbClr val="CCCC00"/>
        </a:hlink>
        <a:folHlink>
          <a:srgbClr val="66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Radial</Template>
  <TotalTime>1414</TotalTime>
  <Words>336</Words>
  <Application>Microsoft Office PowerPoint</Application>
  <PresentationFormat>画面に合わせる (4:3)</PresentationFormat>
  <Paragraphs>94</Paragraphs>
  <Slides>12</Slides>
  <Notes>11</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12</vt:i4>
      </vt:variant>
    </vt:vector>
  </HeadingPairs>
  <TitlesOfParts>
    <vt:vector size="22" baseType="lpstr">
      <vt:lpstr>Arial</vt:lpstr>
      <vt:lpstr>ＭＳ Ｐゴシック</vt:lpstr>
      <vt:lpstr>Wingdings</vt:lpstr>
      <vt:lpstr>Times New Roman</vt:lpstr>
      <vt:lpstr>ＭＳ Ｐ明朝</vt:lpstr>
      <vt:lpstr>Arial Black</vt:lpstr>
      <vt:lpstr>Tahoma</vt:lpstr>
      <vt:lpstr>Century</vt:lpstr>
      <vt:lpstr>ＭＳ 明朝</vt:lpstr>
      <vt:lpstr>Radial</vt:lpstr>
      <vt:lpstr>ジャーナリズム史16　第10回</vt:lpstr>
      <vt:lpstr>6. 政党新聞時代:明治10-19年</vt:lpstr>
      <vt:lpstr>明治14年(1881)の政変</vt:lpstr>
      <vt:lpstr>朝日新聞の創刊：1879(M12)</vt:lpstr>
      <vt:lpstr>７.独立新聞の台頭</vt:lpstr>
      <vt:lpstr>  ８．パーソナル・ジャーナリズムの時代　</vt:lpstr>
      <vt:lpstr>９．明治20年代の雑誌</vt:lpstr>
      <vt:lpstr>1731:月刊雑誌 Gentleman's agzine</vt:lpstr>
      <vt:lpstr>10.憲法の発布</vt:lpstr>
      <vt:lpstr>10-1 大日本帝国憲法(M23/09/23)</vt:lpstr>
      <vt:lpstr>宮武外骨：予は危険人物なり</vt:lpstr>
      <vt:lpstr>　　　宮武外骨・長谷川如是閑</vt:lpstr>
    </vt:vector>
  </TitlesOfParts>
  <Company>Sophia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ジャーナリズム史</dc:title>
  <dc:creator>Yuga</dc:creator>
  <cp:lastModifiedBy>Yuga Suzuki</cp:lastModifiedBy>
  <cp:revision>120</cp:revision>
  <cp:lastPrinted>2015-06-01T14:33:33Z</cp:lastPrinted>
  <dcterms:created xsi:type="dcterms:W3CDTF">1999-02-01T04:45:47Z</dcterms:created>
  <dcterms:modified xsi:type="dcterms:W3CDTF">2016-06-20T13:06:09Z</dcterms:modified>
</cp:coreProperties>
</file>