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1"/>
  </p:notesMasterIdLst>
  <p:handoutMasterIdLst>
    <p:handoutMasterId r:id="rId12"/>
  </p:handoutMasterIdLst>
  <p:sldIdLst>
    <p:sldId id="426" r:id="rId2"/>
    <p:sldId id="427" r:id="rId3"/>
    <p:sldId id="435" r:id="rId4"/>
    <p:sldId id="428" r:id="rId5"/>
    <p:sldId id="429" r:id="rId6"/>
    <p:sldId id="430" r:id="rId7"/>
    <p:sldId id="431" r:id="rId8"/>
    <p:sldId id="436" r:id="rId9"/>
    <p:sldId id="437" r:id="rId10"/>
  </p:sldIdLst>
  <p:sldSz cx="9144000" cy="6858000" type="screen4x3"/>
  <p:notesSz cx="6888163" cy="10020300"/>
  <p:defaultTextStyle>
    <a:defPPr>
      <a:defRPr lang="ja-JP"/>
    </a:defPPr>
    <a:lvl1pPr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99"/>
    <a:srgbClr val="2B2BF7"/>
    <a:srgbClr val="FEFEF4"/>
    <a:srgbClr val="FF33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574" autoAdjust="0"/>
    <p:restoredTop sz="94699" autoAdjust="0"/>
  </p:normalViewPr>
  <p:slideViewPr>
    <p:cSldViewPr>
      <p:cViewPr varScale="1">
        <p:scale>
          <a:sx n="40" d="100"/>
          <a:sy n="40" d="100"/>
        </p:scale>
        <p:origin x="1122" y="42"/>
      </p:cViewPr>
      <p:guideLst>
        <p:guide orient="horz" pos="2160"/>
        <p:guide pos="2880"/>
      </p:guideLst>
    </p:cSldViewPr>
  </p:slideViewPr>
  <p:outlineViewPr>
    <p:cViewPr>
      <p:scale>
        <a:sx n="33" d="100"/>
        <a:sy n="33" d="100"/>
      </p:scale>
      <p:origin x="0" y="16260"/>
    </p:cViewPr>
  </p:outlineViewPr>
  <p:notesTextViewPr>
    <p:cViewPr>
      <p:scale>
        <a:sx n="100" d="100"/>
        <a:sy n="100" d="100"/>
      </p:scale>
      <p:origin x="0" y="0"/>
    </p:cViewPr>
  </p:notesTextViewPr>
  <p:sorterViewPr>
    <p:cViewPr varScale="1">
      <p:scale>
        <a:sx n="1" d="1"/>
        <a:sy n="1" d="1"/>
      </p:scale>
      <p:origin x="0" y="1146"/>
    </p:cViewPr>
  </p:sorterViewPr>
  <p:notesViewPr>
    <p:cSldViewPr>
      <p:cViewPr varScale="1">
        <p:scale>
          <a:sx n="31" d="100"/>
          <a:sy n="31" d="100"/>
        </p:scale>
        <p:origin x="-1206" y="-84"/>
      </p:cViewPr>
      <p:guideLst>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1730" name="Rectangle 2"/>
          <p:cNvSpPr>
            <a:spLocks noGrp="1" noChangeArrowheads="1"/>
          </p:cNvSpPr>
          <p:nvPr>
            <p:ph type="hdr" sz="quarter"/>
          </p:nvPr>
        </p:nvSpPr>
        <p:spPr bwMode="auto">
          <a:xfrm>
            <a:off x="0" y="0"/>
            <a:ext cx="2984500" cy="501650"/>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lvl1pPr eaLnBrk="1" hangingPunct="1">
              <a:defRPr sz="1300">
                <a:latin typeface="Times New Roman" pitchFamily="18" charset="0"/>
              </a:defRPr>
            </a:lvl1pPr>
          </a:lstStyle>
          <a:p>
            <a:pPr>
              <a:defRPr/>
            </a:pPr>
            <a:endParaRPr lang="en-US" altLang="ja-JP"/>
          </a:p>
        </p:txBody>
      </p:sp>
      <p:sp>
        <p:nvSpPr>
          <p:cNvPr id="201731" name="Rectangle 3"/>
          <p:cNvSpPr>
            <a:spLocks noGrp="1" noChangeArrowheads="1"/>
          </p:cNvSpPr>
          <p:nvPr>
            <p:ph type="dt" sz="quarter" idx="1"/>
          </p:nvPr>
        </p:nvSpPr>
        <p:spPr bwMode="auto">
          <a:xfrm>
            <a:off x="3902075" y="0"/>
            <a:ext cx="2984500" cy="501650"/>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lvl1pPr algn="r" eaLnBrk="1" hangingPunct="1">
              <a:defRPr sz="1300">
                <a:latin typeface="Times New Roman" pitchFamily="18" charset="0"/>
              </a:defRPr>
            </a:lvl1pPr>
          </a:lstStyle>
          <a:p>
            <a:pPr>
              <a:defRPr/>
            </a:pPr>
            <a:endParaRPr lang="en-US" altLang="ja-JP"/>
          </a:p>
        </p:txBody>
      </p:sp>
      <p:sp>
        <p:nvSpPr>
          <p:cNvPr id="201732" name="Rectangle 4"/>
          <p:cNvSpPr>
            <a:spLocks noGrp="1" noChangeArrowheads="1"/>
          </p:cNvSpPr>
          <p:nvPr>
            <p:ph type="ftr" sz="quarter" idx="2"/>
          </p:nvPr>
        </p:nvSpPr>
        <p:spPr bwMode="auto">
          <a:xfrm>
            <a:off x="0" y="9517063"/>
            <a:ext cx="2984500" cy="501650"/>
          </a:xfrm>
          <a:prstGeom prst="rect">
            <a:avLst/>
          </a:prstGeom>
          <a:noFill/>
          <a:ln w="9525">
            <a:noFill/>
            <a:miter lim="800000"/>
            <a:headEnd/>
            <a:tailEnd/>
          </a:ln>
          <a:effectLst/>
        </p:spPr>
        <p:txBody>
          <a:bodyPr vert="horz" wrap="square" lIns="96616" tIns="48308" rIns="96616" bIns="48308" numCol="1" anchor="b" anchorCtr="0" compatLnSpc="1">
            <a:prstTxWarp prst="textNoShape">
              <a:avLst/>
            </a:prstTxWarp>
          </a:bodyPr>
          <a:lstStyle>
            <a:lvl1pPr eaLnBrk="1" hangingPunct="1">
              <a:defRPr sz="1300">
                <a:latin typeface="Times New Roman" pitchFamily="18" charset="0"/>
              </a:defRPr>
            </a:lvl1pPr>
          </a:lstStyle>
          <a:p>
            <a:pPr>
              <a:defRPr/>
            </a:pPr>
            <a:endParaRPr lang="en-US" altLang="ja-JP"/>
          </a:p>
        </p:txBody>
      </p:sp>
      <p:sp>
        <p:nvSpPr>
          <p:cNvPr id="201733" name="Rectangle 5"/>
          <p:cNvSpPr>
            <a:spLocks noGrp="1" noChangeArrowheads="1"/>
          </p:cNvSpPr>
          <p:nvPr>
            <p:ph type="sldNum" sz="quarter" idx="3"/>
          </p:nvPr>
        </p:nvSpPr>
        <p:spPr bwMode="auto">
          <a:xfrm>
            <a:off x="3902075" y="9517063"/>
            <a:ext cx="2984500" cy="501650"/>
          </a:xfrm>
          <a:prstGeom prst="rect">
            <a:avLst/>
          </a:prstGeom>
          <a:noFill/>
          <a:ln w="9525">
            <a:noFill/>
            <a:miter lim="800000"/>
            <a:headEnd/>
            <a:tailEnd/>
          </a:ln>
          <a:effectLst/>
        </p:spPr>
        <p:txBody>
          <a:bodyPr vert="horz" wrap="square" lIns="96616" tIns="48308" rIns="96616" bIns="48308" numCol="1" anchor="b" anchorCtr="0" compatLnSpc="1">
            <a:prstTxWarp prst="textNoShape">
              <a:avLst/>
            </a:prstTxWarp>
          </a:bodyPr>
          <a:lstStyle>
            <a:lvl1pPr algn="r" eaLnBrk="1" hangingPunct="1">
              <a:defRPr sz="1300">
                <a:latin typeface="Times New Roman" pitchFamily="18" charset="0"/>
              </a:defRPr>
            </a:lvl1pPr>
          </a:lstStyle>
          <a:p>
            <a:fld id="{0A315843-0A98-493D-8597-48AF4D6F15C6}" type="slidenum">
              <a:rPr lang="en-US" altLang="ja-JP"/>
              <a:pPr/>
              <a:t>‹#›</a:t>
            </a:fld>
            <a:endParaRPr lang="en-US" altLang="ja-JP"/>
          </a:p>
        </p:txBody>
      </p:sp>
    </p:spTree>
    <p:extLst>
      <p:ext uri="{BB962C8B-B14F-4D97-AF65-F5344CB8AC3E}">
        <p14:creationId xmlns:p14="http://schemas.microsoft.com/office/powerpoint/2010/main" val="24645814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84500" cy="501650"/>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lvl1pPr eaLnBrk="1" hangingPunct="1">
              <a:defRPr sz="1300">
                <a:latin typeface="Times New Roman" pitchFamily="18" charset="0"/>
              </a:defRPr>
            </a:lvl1pPr>
          </a:lstStyle>
          <a:p>
            <a:pPr>
              <a:defRPr/>
            </a:pPr>
            <a:endParaRPr lang="en-US" altLang="ja-JP"/>
          </a:p>
        </p:txBody>
      </p:sp>
      <p:sp>
        <p:nvSpPr>
          <p:cNvPr id="14339" name="Rectangle 3"/>
          <p:cNvSpPr>
            <a:spLocks noGrp="1" noChangeArrowheads="1"/>
          </p:cNvSpPr>
          <p:nvPr>
            <p:ph type="dt" idx="1"/>
          </p:nvPr>
        </p:nvSpPr>
        <p:spPr bwMode="auto">
          <a:xfrm>
            <a:off x="3903663" y="0"/>
            <a:ext cx="2984500" cy="501650"/>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lvl1pPr algn="r" eaLnBrk="1" hangingPunct="1">
              <a:defRPr sz="1300">
                <a:latin typeface="Times New Roman" pitchFamily="18" charset="0"/>
              </a:defRPr>
            </a:lvl1pPr>
          </a:lstStyle>
          <a:p>
            <a:pPr>
              <a:defRPr/>
            </a:pPr>
            <a:endParaRPr lang="en-US" altLang="ja-JP"/>
          </a:p>
        </p:txBody>
      </p:sp>
      <p:sp>
        <p:nvSpPr>
          <p:cNvPr id="3076" name="Rectangle 4"/>
          <p:cNvSpPr>
            <a:spLocks noChangeArrowheads="1" noTextEdit="1"/>
          </p:cNvSpPr>
          <p:nvPr>
            <p:ph type="sldImg" idx="2"/>
          </p:nvPr>
        </p:nvSpPr>
        <p:spPr bwMode="auto">
          <a:xfrm>
            <a:off x="939800" y="750888"/>
            <a:ext cx="5008563" cy="37576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919163" y="4759325"/>
            <a:ext cx="5049837" cy="4510088"/>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4342" name="Rectangle 6"/>
          <p:cNvSpPr>
            <a:spLocks noGrp="1" noChangeArrowheads="1"/>
          </p:cNvSpPr>
          <p:nvPr>
            <p:ph type="ftr" sz="quarter" idx="4"/>
          </p:nvPr>
        </p:nvSpPr>
        <p:spPr bwMode="auto">
          <a:xfrm>
            <a:off x="0" y="9518650"/>
            <a:ext cx="2984500" cy="501650"/>
          </a:xfrm>
          <a:prstGeom prst="rect">
            <a:avLst/>
          </a:prstGeom>
          <a:noFill/>
          <a:ln w="9525">
            <a:noFill/>
            <a:miter lim="800000"/>
            <a:headEnd/>
            <a:tailEnd/>
          </a:ln>
          <a:effectLst/>
        </p:spPr>
        <p:txBody>
          <a:bodyPr vert="horz" wrap="square" lIns="96616" tIns="48308" rIns="96616" bIns="48308" numCol="1" anchor="b" anchorCtr="0" compatLnSpc="1">
            <a:prstTxWarp prst="textNoShape">
              <a:avLst/>
            </a:prstTxWarp>
          </a:bodyPr>
          <a:lstStyle>
            <a:lvl1pPr eaLnBrk="1" hangingPunct="1">
              <a:defRPr sz="1300">
                <a:latin typeface="Times New Roman" pitchFamily="18" charset="0"/>
              </a:defRPr>
            </a:lvl1pPr>
          </a:lstStyle>
          <a:p>
            <a:pPr>
              <a:defRPr/>
            </a:pPr>
            <a:endParaRPr lang="en-US" altLang="ja-JP"/>
          </a:p>
        </p:txBody>
      </p:sp>
      <p:sp>
        <p:nvSpPr>
          <p:cNvPr id="14343" name="Rectangle 7"/>
          <p:cNvSpPr>
            <a:spLocks noGrp="1" noChangeArrowheads="1"/>
          </p:cNvSpPr>
          <p:nvPr>
            <p:ph type="sldNum" sz="quarter" idx="5"/>
          </p:nvPr>
        </p:nvSpPr>
        <p:spPr bwMode="auto">
          <a:xfrm>
            <a:off x="3903663" y="9518650"/>
            <a:ext cx="2984500" cy="501650"/>
          </a:xfrm>
          <a:prstGeom prst="rect">
            <a:avLst/>
          </a:prstGeom>
          <a:noFill/>
          <a:ln w="9525">
            <a:noFill/>
            <a:miter lim="800000"/>
            <a:headEnd/>
            <a:tailEnd/>
          </a:ln>
          <a:effectLst/>
        </p:spPr>
        <p:txBody>
          <a:bodyPr vert="horz" wrap="square" lIns="96616" tIns="48308" rIns="96616" bIns="48308" numCol="1" anchor="b" anchorCtr="0" compatLnSpc="1">
            <a:prstTxWarp prst="textNoShape">
              <a:avLst/>
            </a:prstTxWarp>
          </a:bodyPr>
          <a:lstStyle>
            <a:lvl1pPr algn="r" eaLnBrk="1" hangingPunct="1">
              <a:defRPr sz="1300">
                <a:latin typeface="Times New Roman" pitchFamily="18" charset="0"/>
              </a:defRPr>
            </a:lvl1pPr>
          </a:lstStyle>
          <a:p>
            <a:fld id="{3D2945C5-9E22-4F9F-BFCF-8CCC46E9DBA6}" type="slidenum">
              <a:rPr lang="en-US" altLang="ja-JP"/>
              <a:pPr/>
              <a:t>‹#›</a:t>
            </a:fld>
            <a:endParaRPr lang="en-US" altLang="ja-JP"/>
          </a:p>
        </p:txBody>
      </p:sp>
    </p:spTree>
    <p:extLst>
      <p:ext uri="{BB962C8B-B14F-4D97-AF65-F5344CB8AC3E}">
        <p14:creationId xmlns:p14="http://schemas.microsoft.com/office/powerpoint/2010/main" val="29457028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noTextEdit="1"/>
          </p:cNvSpPr>
          <p:nvPr>
            <p:ph type="sldImg"/>
          </p:nvPr>
        </p:nvSpPr>
        <p:spPr>
          <a:ln/>
        </p:spPr>
      </p:sp>
      <p:sp>
        <p:nvSpPr>
          <p:cNvPr id="102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noTextEdit="1"/>
          </p:cNvSpPr>
          <p:nvPr>
            <p:ph type="sldImg"/>
          </p:nvPr>
        </p:nvSpPr>
        <p:spPr>
          <a:ln/>
        </p:spPr>
      </p:sp>
      <p:sp>
        <p:nvSpPr>
          <p:cNvPr id="133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noTextEdit="1"/>
          </p:cNvSpPr>
          <p:nvPr>
            <p:ph type="sldImg"/>
          </p:nvPr>
        </p:nvSpPr>
        <p:spPr>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ea typeface="ＭＳ Ｐ明朝" pitchFamily="18" charset="-128"/>
              </a:defRPr>
            </a:lvl1pPr>
            <a:lvl2pPr marL="742950" indent="-285750">
              <a:spcBef>
                <a:spcPct val="30000"/>
              </a:spcBef>
              <a:defRPr kumimoji="1" sz="1200">
                <a:solidFill>
                  <a:schemeClr val="tx1"/>
                </a:solidFill>
                <a:latin typeface="Times New Roman" pitchFamily="18" charset="0"/>
                <a:ea typeface="ＭＳ Ｐ明朝" pitchFamily="18" charset="-128"/>
              </a:defRPr>
            </a:lvl2pPr>
            <a:lvl3pPr marL="1143000" indent="-228600">
              <a:spcBef>
                <a:spcPct val="30000"/>
              </a:spcBef>
              <a:defRPr kumimoji="1" sz="1200">
                <a:solidFill>
                  <a:schemeClr val="tx1"/>
                </a:solidFill>
                <a:latin typeface="Times New Roman" pitchFamily="18" charset="0"/>
                <a:ea typeface="ＭＳ Ｐ明朝" pitchFamily="18" charset="-128"/>
              </a:defRPr>
            </a:lvl3pPr>
            <a:lvl4pPr marL="1600200" indent="-228600">
              <a:spcBef>
                <a:spcPct val="30000"/>
              </a:spcBef>
              <a:defRPr kumimoji="1" sz="1200">
                <a:solidFill>
                  <a:schemeClr val="tx1"/>
                </a:solidFill>
                <a:latin typeface="Times New Roman" pitchFamily="18" charset="0"/>
                <a:ea typeface="ＭＳ Ｐ明朝" pitchFamily="18" charset="-128"/>
              </a:defRPr>
            </a:lvl4pPr>
            <a:lvl5pPr marL="2057400" indent="-228600">
              <a:spcBef>
                <a:spcPct val="30000"/>
              </a:spcBef>
              <a:defRPr kumimoji="1" sz="1200">
                <a:solidFill>
                  <a:schemeClr val="tx1"/>
                </a:solidFill>
                <a:latin typeface="Times New Roman" pitchFamily="18"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9pPr>
          </a:lstStyle>
          <a:p>
            <a:pPr>
              <a:spcBef>
                <a:spcPct val="0"/>
              </a:spcBef>
            </a:pPr>
            <a:fld id="{079F7B73-8F83-43DC-BFE3-AD7982FEC995}" type="slidenum">
              <a:rPr lang="en-US" altLang="ja-JP" sz="1300">
                <a:ea typeface="ＭＳ Ｐゴシック" pitchFamily="50" charset="-128"/>
              </a:rPr>
              <a:pPr>
                <a:spcBef>
                  <a:spcPct val="0"/>
                </a:spcBef>
              </a:pPr>
              <a:t>8</a:t>
            </a:fld>
            <a:endParaRPr lang="en-US" altLang="ja-JP" sz="1300">
              <a:ea typeface="ＭＳ Ｐゴシック" pitchFamily="50" charset="-128"/>
            </a:endParaRPr>
          </a:p>
        </p:txBody>
      </p:sp>
      <p:sp>
        <p:nvSpPr>
          <p:cNvPr id="20483" name="Rectangle 2"/>
          <p:cNvSpPr>
            <a:spLocks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0" y="927100"/>
            <a:ext cx="8991600" cy="4495800"/>
            <a:chOff x="0" y="584"/>
            <a:chExt cx="5664" cy="2832"/>
          </a:xfrm>
        </p:grpSpPr>
        <p:sp>
          <p:nvSpPr>
            <p:cNvPr id="5" name="AutoShape 3"/>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hangingPunct="1">
                <a:defRPr/>
              </a:pPr>
              <a:endParaRPr kumimoji="0" lang="ja-JP" altLang="ja-JP" sz="2400" smtClean="0">
                <a:latin typeface="Times New Roman" pitchFamily="18" charset="0"/>
              </a:endParaRPr>
            </a:p>
          </p:txBody>
        </p:sp>
        <p:sp>
          <p:nvSpPr>
            <p:cNvPr id="6" name="Rectangle 4"/>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p:spPr>
          <p:txBody>
            <a:bodyPr wrap="none"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hangingPunct="1">
                <a:defRPr/>
              </a:pPr>
              <a:endParaRPr kumimoji="0" lang="ja-JP" altLang="ja-JP" sz="2400" smtClean="0">
                <a:latin typeface="Times New Roman" pitchFamily="18" charset="0"/>
              </a:endParaRPr>
            </a:p>
          </p:txBody>
        </p:sp>
        <p:sp>
          <p:nvSpPr>
            <p:cNvPr id="7" name="AutoShape 5"/>
            <p:cNvSpPr>
              <a:spLocks noChangeArrowheads="1"/>
            </p:cNvSpPr>
            <p:nvPr userDrawn="1"/>
          </p:nvSpPr>
          <p:spPr bwMode="blackWhite">
            <a:xfrm>
              <a:off x="0" y="872"/>
              <a:ext cx="5664" cy="1152"/>
            </a:xfrm>
            <a:custGeom>
              <a:avLst/>
              <a:gdLst>
                <a:gd name="T0" fmla="*/ 0 w 4917"/>
                <a:gd name="T1" fmla="*/ 0 h 1000"/>
                <a:gd name="T2" fmla="*/ 74725 w 4917"/>
                <a:gd name="T3" fmla="*/ 0 h 1000"/>
                <a:gd name="T4" fmla="*/ 83200 w 4917"/>
                <a:gd name="T5" fmla="*/ 8483 h 1000"/>
                <a:gd name="T6" fmla="*/ 74741 w 4917"/>
                <a:gd name="T7" fmla="*/ 16937 h 1000"/>
                <a:gd name="T8" fmla="*/ 0 w 4917"/>
                <a:gd name="T9" fmla="*/ 16937 h 1000"/>
                <a:gd name="T10" fmla="*/ 0 60000 65536"/>
                <a:gd name="T11" fmla="*/ 0 60000 65536"/>
                <a:gd name="T12" fmla="*/ 0 60000 65536"/>
                <a:gd name="T13" fmla="*/ 0 60000 65536"/>
                <a:gd name="T14" fmla="*/ 0 60000 65536"/>
                <a:gd name="T15" fmla="*/ 0 w 4917"/>
                <a:gd name="T16" fmla="*/ 0 h 1000"/>
                <a:gd name="T17" fmla="*/ 2459 w 4917"/>
                <a:gd name="T18" fmla="*/ 1000 h 1000"/>
              </a:gdLst>
              <a:ahLst/>
              <a:cxnLst>
                <a:cxn ang="T10">
                  <a:pos x="T0" y="T1"/>
                </a:cxn>
                <a:cxn ang="T11">
                  <a:pos x="T2" y="T3"/>
                </a:cxn>
                <a:cxn ang="T12">
                  <a:pos x="T4" y="T5"/>
                </a:cxn>
                <a:cxn ang="T13">
                  <a:pos x="T6" y="T7"/>
                </a:cxn>
                <a:cxn ang="T14">
                  <a:pos x="T8" y="T9"/>
                </a:cxn>
              </a:cxnLst>
              <a:rect l="T15" t="T16" r="T17" b="T18"/>
              <a:pathLst>
                <a:path w="4917" h="1000">
                  <a:moveTo>
                    <a:pt x="0" y="0"/>
                  </a:moveTo>
                  <a:lnTo>
                    <a:pt x="4416" y="0"/>
                  </a:lnTo>
                  <a:cubicBezTo>
                    <a:pt x="4693" y="0"/>
                    <a:pt x="4917" y="223"/>
                    <a:pt x="4917" y="500"/>
                  </a:cubicBezTo>
                  <a:cubicBezTo>
                    <a:pt x="4917" y="776"/>
                    <a:pt x="4693" y="999"/>
                    <a:pt x="4417" y="1000"/>
                  </a:cubicBezTo>
                  <a:lnTo>
                    <a:pt x="0" y="100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8" name="Line 6"/>
            <p:cNvSpPr>
              <a:spLocks noChangeShapeType="1"/>
            </p:cNvSpPr>
            <p:nvPr userDrawn="1"/>
          </p:nvSpPr>
          <p:spPr bwMode="auto">
            <a:xfrm>
              <a:off x="0" y="1928"/>
              <a:ext cx="5232" cy="0"/>
            </a:xfrm>
            <a:prstGeom prst="line">
              <a:avLst/>
            </a:prstGeom>
            <a:noFill/>
            <a:ln w="50800">
              <a:solidFill>
                <a:schemeClr val="bg1"/>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sp>
        <p:nvSpPr>
          <p:cNvPr id="113671" name="Rectangle 7"/>
          <p:cNvSpPr>
            <a:spLocks noGrp="1" noChangeArrowheads="1"/>
          </p:cNvSpPr>
          <p:nvPr>
            <p:ph type="ctrTitle"/>
          </p:nvPr>
        </p:nvSpPr>
        <p:spPr>
          <a:xfrm>
            <a:off x="228600" y="1427163"/>
            <a:ext cx="8077200" cy="1609725"/>
          </a:xfrm>
        </p:spPr>
        <p:txBody>
          <a:bodyPr/>
          <a:lstStyle>
            <a:lvl1pPr>
              <a:defRPr sz="4600"/>
            </a:lvl1pPr>
          </a:lstStyle>
          <a:p>
            <a:r>
              <a:rPr lang="ja-JP" altLang="en-US"/>
              <a:t>マスタ タイトルの書式設定</a:t>
            </a:r>
          </a:p>
        </p:txBody>
      </p:sp>
      <p:sp>
        <p:nvSpPr>
          <p:cNvPr id="113672" name="Rectangle 8"/>
          <p:cNvSpPr>
            <a:spLocks noGrp="1" noChangeArrowheads="1"/>
          </p:cNvSpPr>
          <p:nvPr>
            <p:ph type="subTitle" idx="1"/>
          </p:nvPr>
        </p:nvSpPr>
        <p:spPr>
          <a:xfrm>
            <a:off x="1066800" y="3441700"/>
            <a:ext cx="6629400" cy="1676400"/>
          </a:xfrm>
        </p:spPr>
        <p:txBody>
          <a:bodyPr/>
          <a:lstStyle>
            <a:lvl1pPr marL="0" indent="0">
              <a:buFont typeface="Wingdings" pitchFamily="2" charset="2"/>
              <a:buNone/>
              <a:defRPr/>
            </a:lvl1pPr>
          </a:lstStyle>
          <a:p>
            <a:r>
              <a:rPr lang="ja-JP" altLang="en-US"/>
              <a:t>マスタ サブタイトルの書式設定</a:t>
            </a:r>
          </a:p>
        </p:txBody>
      </p:sp>
      <p:sp>
        <p:nvSpPr>
          <p:cNvPr id="9" name="Rectangle 9"/>
          <p:cNvSpPr>
            <a:spLocks noGrp="1" noChangeArrowheads="1"/>
          </p:cNvSpPr>
          <p:nvPr>
            <p:ph type="dt" sz="half" idx="10"/>
          </p:nvPr>
        </p:nvSpPr>
        <p:spPr>
          <a:xfrm>
            <a:off x="457200" y="6248400"/>
            <a:ext cx="2133600" cy="471488"/>
          </a:xfrm>
        </p:spPr>
        <p:txBody>
          <a:bodyPr/>
          <a:lstStyle>
            <a:lvl1pPr>
              <a:defRPr/>
            </a:lvl1pPr>
          </a:lstStyle>
          <a:p>
            <a:pPr>
              <a:defRPr/>
            </a:pPr>
            <a:endParaRPr lang="en-US" altLang="ja-JP"/>
          </a:p>
        </p:txBody>
      </p:sp>
      <p:sp>
        <p:nvSpPr>
          <p:cNvPr id="10" name="Rectangle 10"/>
          <p:cNvSpPr>
            <a:spLocks noGrp="1" noChangeArrowheads="1"/>
          </p:cNvSpPr>
          <p:nvPr>
            <p:ph type="ftr" sz="quarter" idx="11"/>
          </p:nvPr>
        </p:nvSpPr>
        <p:spPr>
          <a:xfrm>
            <a:off x="3124200" y="6253163"/>
            <a:ext cx="2895600" cy="457200"/>
          </a:xfrm>
        </p:spPr>
        <p:txBody>
          <a:bodyPr/>
          <a:lstStyle>
            <a:lvl1pPr>
              <a:defRPr/>
            </a:lvl1pPr>
          </a:lstStyle>
          <a:p>
            <a:pPr>
              <a:defRPr/>
            </a:pPr>
            <a:r>
              <a:rPr lang="ja-JP" altLang="en-US"/>
              <a:t>ジャーナリズム史</a:t>
            </a:r>
            <a:r>
              <a:rPr lang="en-US" altLang="ja-JP"/>
              <a:t>Ⅰ</a:t>
            </a:r>
          </a:p>
        </p:txBody>
      </p:sp>
      <p:sp>
        <p:nvSpPr>
          <p:cNvPr id="11" name="Rectangle 11"/>
          <p:cNvSpPr>
            <a:spLocks noGrp="1" noChangeArrowheads="1"/>
          </p:cNvSpPr>
          <p:nvPr>
            <p:ph type="sldNum" sz="quarter" idx="12"/>
          </p:nvPr>
        </p:nvSpPr>
        <p:spPr>
          <a:xfrm>
            <a:off x="6553200" y="6248400"/>
            <a:ext cx="2133600" cy="471488"/>
          </a:xfrm>
        </p:spPr>
        <p:txBody>
          <a:bodyPr/>
          <a:lstStyle>
            <a:lvl1pPr>
              <a:defRPr/>
            </a:lvl1pPr>
          </a:lstStyle>
          <a:p>
            <a:fld id="{1AF2B1EF-6832-46DE-8744-2955F5789E6A}" type="slidenum">
              <a:rPr lang="en-US" altLang="ja-JP"/>
              <a:pPr/>
              <a:t>‹#›</a:t>
            </a:fld>
            <a:endParaRPr lang="en-US" altLang="ja-JP"/>
          </a:p>
        </p:txBody>
      </p:sp>
    </p:spTree>
    <p:extLst>
      <p:ext uri="{BB962C8B-B14F-4D97-AF65-F5344CB8AC3E}">
        <p14:creationId xmlns:p14="http://schemas.microsoft.com/office/powerpoint/2010/main" val="1322582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9"/>
          <p:cNvSpPr>
            <a:spLocks noGrp="1" noChangeArrowheads="1"/>
          </p:cNvSpPr>
          <p:nvPr>
            <p:ph type="ftr" sz="quarter" idx="11"/>
          </p:nvPr>
        </p:nvSpPr>
        <p:spPr>
          <a:ln/>
        </p:spPr>
        <p:txBody>
          <a:bodyPr/>
          <a:lstStyle>
            <a:lvl1pPr>
              <a:defRPr/>
            </a:lvl1pPr>
          </a:lstStyle>
          <a:p>
            <a:pPr>
              <a:defRPr/>
            </a:pPr>
            <a:r>
              <a:rPr lang="ja-JP" altLang="en-US"/>
              <a:t>ジャーナリズム史</a:t>
            </a:r>
            <a:r>
              <a:rPr lang="en-US" altLang="ja-JP"/>
              <a:t>Ⅰ</a:t>
            </a:r>
          </a:p>
        </p:txBody>
      </p:sp>
      <p:sp>
        <p:nvSpPr>
          <p:cNvPr id="6" name="Rectangle 10"/>
          <p:cNvSpPr>
            <a:spLocks noGrp="1" noChangeArrowheads="1"/>
          </p:cNvSpPr>
          <p:nvPr>
            <p:ph type="sldNum" sz="quarter" idx="12"/>
          </p:nvPr>
        </p:nvSpPr>
        <p:spPr>
          <a:ln/>
        </p:spPr>
        <p:txBody>
          <a:bodyPr/>
          <a:lstStyle>
            <a:lvl1pPr>
              <a:defRPr/>
            </a:lvl1pPr>
          </a:lstStyle>
          <a:p>
            <a:fld id="{02315515-4999-4C4C-BAA7-E0348E9D25DC}" type="slidenum">
              <a:rPr lang="en-US" altLang="ja-JP"/>
              <a:pPr/>
              <a:t>‹#›</a:t>
            </a:fld>
            <a:endParaRPr lang="en-US" altLang="ja-JP"/>
          </a:p>
        </p:txBody>
      </p:sp>
    </p:spTree>
    <p:extLst>
      <p:ext uri="{BB962C8B-B14F-4D97-AF65-F5344CB8AC3E}">
        <p14:creationId xmlns:p14="http://schemas.microsoft.com/office/powerpoint/2010/main" val="2770663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50013" y="228600"/>
            <a:ext cx="2084387" cy="57912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95263" y="228600"/>
            <a:ext cx="6102350" cy="5791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9"/>
          <p:cNvSpPr>
            <a:spLocks noGrp="1" noChangeArrowheads="1"/>
          </p:cNvSpPr>
          <p:nvPr>
            <p:ph type="ftr" sz="quarter" idx="11"/>
          </p:nvPr>
        </p:nvSpPr>
        <p:spPr>
          <a:ln/>
        </p:spPr>
        <p:txBody>
          <a:bodyPr/>
          <a:lstStyle>
            <a:lvl1pPr>
              <a:defRPr/>
            </a:lvl1pPr>
          </a:lstStyle>
          <a:p>
            <a:pPr>
              <a:defRPr/>
            </a:pPr>
            <a:r>
              <a:rPr lang="ja-JP" altLang="en-US"/>
              <a:t>ジャーナリズム史</a:t>
            </a:r>
            <a:r>
              <a:rPr lang="en-US" altLang="ja-JP"/>
              <a:t>Ⅰ</a:t>
            </a:r>
          </a:p>
        </p:txBody>
      </p:sp>
      <p:sp>
        <p:nvSpPr>
          <p:cNvPr id="6" name="Rectangle 10"/>
          <p:cNvSpPr>
            <a:spLocks noGrp="1" noChangeArrowheads="1"/>
          </p:cNvSpPr>
          <p:nvPr>
            <p:ph type="sldNum" sz="quarter" idx="12"/>
          </p:nvPr>
        </p:nvSpPr>
        <p:spPr>
          <a:ln/>
        </p:spPr>
        <p:txBody>
          <a:bodyPr/>
          <a:lstStyle>
            <a:lvl1pPr>
              <a:defRPr/>
            </a:lvl1pPr>
          </a:lstStyle>
          <a:p>
            <a:fld id="{E0F3C208-A0E2-4588-9E79-83FCA329F3E8}" type="slidenum">
              <a:rPr lang="en-US" altLang="ja-JP"/>
              <a:pPr/>
              <a:t>‹#›</a:t>
            </a:fld>
            <a:endParaRPr lang="en-US" altLang="ja-JP"/>
          </a:p>
        </p:txBody>
      </p:sp>
    </p:spTree>
    <p:extLst>
      <p:ext uri="{BB962C8B-B14F-4D97-AF65-F5344CB8AC3E}">
        <p14:creationId xmlns:p14="http://schemas.microsoft.com/office/powerpoint/2010/main" val="11653914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95263" y="228600"/>
            <a:ext cx="8015287" cy="9144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609600" y="1600200"/>
            <a:ext cx="3886200" cy="44196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3886200" cy="44196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9"/>
          <p:cNvSpPr>
            <a:spLocks noGrp="1" noChangeArrowheads="1"/>
          </p:cNvSpPr>
          <p:nvPr>
            <p:ph type="ftr" sz="quarter" idx="11"/>
          </p:nvPr>
        </p:nvSpPr>
        <p:spPr>
          <a:ln/>
        </p:spPr>
        <p:txBody>
          <a:bodyPr/>
          <a:lstStyle>
            <a:lvl1pPr>
              <a:defRPr/>
            </a:lvl1pPr>
          </a:lstStyle>
          <a:p>
            <a:pPr>
              <a:defRPr/>
            </a:pPr>
            <a:r>
              <a:rPr lang="ja-JP" altLang="en-US"/>
              <a:t>ジャーナリズム史</a:t>
            </a:r>
            <a:r>
              <a:rPr lang="en-US" altLang="ja-JP"/>
              <a:t>Ⅰ</a:t>
            </a:r>
          </a:p>
        </p:txBody>
      </p:sp>
      <p:sp>
        <p:nvSpPr>
          <p:cNvPr id="7" name="Rectangle 10"/>
          <p:cNvSpPr>
            <a:spLocks noGrp="1" noChangeArrowheads="1"/>
          </p:cNvSpPr>
          <p:nvPr>
            <p:ph type="sldNum" sz="quarter" idx="12"/>
          </p:nvPr>
        </p:nvSpPr>
        <p:spPr>
          <a:ln/>
        </p:spPr>
        <p:txBody>
          <a:bodyPr/>
          <a:lstStyle>
            <a:lvl1pPr>
              <a:defRPr/>
            </a:lvl1pPr>
          </a:lstStyle>
          <a:p>
            <a:fld id="{FDA3155E-43BC-4E63-BEEB-18A0638B200F}" type="slidenum">
              <a:rPr lang="en-US" altLang="ja-JP"/>
              <a:pPr/>
              <a:t>‹#›</a:t>
            </a:fld>
            <a:endParaRPr lang="en-US" altLang="ja-JP"/>
          </a:p>
        </p:txBody>
      </p:sp>
    </p:spTree>
    <p:extLst>
      <p:ext uri="{BB962C8B-B14F-4D97-AF65-F5344CB8AC3E}">
        <p14:creationId xmlns:p14="http://schemas.microsoft.com/office/powerpoint/2010/main" val="34019552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タイトル、コンテンツ、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195263" y="228600"/>
            <a:ext cx="8015287" cy="9144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09600" y="1600200"/>
            <a:ext cx="3886200" cy="44196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648200" y="1600200"/>
            <a:ext cx="3886200" cy="44196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9"/>
          <p:cNvSpPr>
            <a:spLocks noGrp="1" noChangeArrowheads="1"/>
          </p:cNvSpPr>
          <p:nvPr>
            <p:ph type="ftr" sz="quarter" idx="11"/>
          </p:nvPr>
        </p:nvSpPr>
        <p:spPr>
          <a:ln/>
        </p:spPr>
        <p:txBody>
          <a:bodyPr/>
          <a:lstStyle>
            <a:lvl1pPr>
              <a:defRPr/>
            </a:lvl1pPr>
          </a:lstStyle>
          <a:p>
            <a:pPr>
              <a:defRPr/>
            </a:pPr>
            <a:r>
              <a:rPr lang="ja-JP" altLang="en-US"/>
              <a:t>ジャーナリズム史</a:t>
            </a:r>
            <a:r>
              <a:rPr lang="en-US" altLang="ja-JP"/>
              <a:t>Ⅰ</a:t>
            </a:r>
          </a:p>
        </p:txBody>
      </p:sp>
      <p:sp>
        <p:nvSpPr>
          <p:cNvPr id="7" name="Rectangle 10"/>
          <p:cNvSpPr>
            <a:spLocks noGrp="1" noChangeArrowheads="1"/>
          </p:cNvSpPr>
          <p:nvPr>
            <p:ph type="sldNum" sz="quarter" idx="12"/>
          </p:nvPr>
        </p:nvSpPr>
        <p:spPr>
          <a:ln/>
        </p:spPr>
        <p:txBody>
          <a:bodyPr/>
          <a:lstStyle>
            <a:lvl1pPr>
              <a:defRPr/>
            </a:lvl1pPr>
          </a:lstStyle>
          <a:p>
            <a:fld id="{6CD00D01-5D1F-486A-AA0A-37B29AED3E43}" type="slidenum">
              <a:rPr lang="en-US" altLang="ja-JP"/>
              <a:pPr/>
              <a:t>‹#›</a:t>
            </a:fld>
            <a:endParaRPr lang="en-US" altLang="ja-JP"/>
          </a:p>
        </p:txBody>
      </p:sp>
    </p:spTree>
    <p:extLst>
      <p:ext uri="{BB962C8B-B14F-4D97-AF65-F5344CB8AC3E}">
        <p14:creationId xmlns:p14="http://schemas.microsoft.com/office/powerpoint/2010/main" val="1738498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9"/>
          <p:cNvSpPr>
            <a:spLocks noGrp="1" noChangeArrowheads="1"/>
          </p:cNvSpPr>
          <p:nvPr>
            <p:ph type="ftr" sz="quarter" idx="11"/>
          </p:nvPr>
        </p:nvSpPr>
        <p:spPr>
          <a:ln/>
        </p:spPr>
        <p:txBody>
          <a:bodyPr/>
          <a:lstStyle>
            <a:lvl1pPr>
              <a:defRPr/>
            </a:lvl1pPr>
          </a:lstStyle>
          <a:p>
            <a:pPr>
              <a:defRPr/>
            </a:pPr>
            <a:r>
              <a:rPr lang="ja-JP" altLang="en-US"/>
              <a:t>ジャーナリズム史</a:t>
            </a:r>
            <a:r>
              <a:rPr lang="en-US" altLang="ja-JP"/>
              <a:t>Ⅰ</a:t>
            </a:r>
          </a:p>
        </p:txBody>
      </p:sp>
      <p:sp>
        <p:nvSpPr>
          <p:cNvPr id="6" name="Rectangle 10"/>
          <p:cNvSpPr>
            <a:spLocks noGrp="1" noChangeArrowheads="1"/>
          </p:cNvSpPr>
          <p:nvPr>
            <p:ph type="sldNum" sz="quarter" idx="12"/>
          </p:nvPr>
        </p:nvSpPr>
        <p:spPr>
          <a:ln/>
        </p:spPr>
        <p:txBody>
          <a:bodyPr/>
          <a:lstStyle>
            <a:lvl1pPr>
              <a:defRPr/>
            </a:lvl1pPr>
          </a:lstStyle>
          <a:p>
            <a:fld id="{5169A3FE-513B-417F-A69C-5F4C367A4FD5}" type="slidenum">
              <a:rPr lang="en-US" altLang="ja-JP"/>
              <a:pPr/>
              <a:t>‹#›</a:t>
            </a:fld>
            <a:endParaRPr lang="en-US" altLang="ja-JP"/>
          </a:p>
        </p:txBody>
      </p:sp>
    </p:spTree>
    <p:extLst>
      <p:ext uri="{BB962C8B-B14F-4D97-AF65-F5344CB8AC3E}">
        <p14:creationId xmlns:p14="http://schemas.microsoft.com/office/powerpoint/2010/main" val="878564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9"/>
          <p:cNvSpPr>
            <a:spLocks noGrp="1" noChangeArrowheads="1"/>
          </p:cNvSpPr>
          <p:nvPr>
            <p:ph type="ftr" sz="quarter" idx="11"/>
          </p:nvPr>
        </p:nvSpPr>
        <p:spPr>
          <a:ln/>
        </p:spPr>
        <p:txBody>
          <a:bodyPr/>
          <a:lstStyle>
            <a:lvl1pPr>
              <a:defRPr/>
            </a:lvl1pPr>
          </a:lstStyle>
          <a:p>
            <a:pPr>
              <a:defRPr/>
            </a:pPr>
            <a:r>
              <a:rPr lang="ja-JP" altLang="en-US"/>
              <a:t>ジャーナリズム史</a:t>
            </a:r>
            <a:r>
              <a:rPr lang="en-US" altLang="ja-JP"/>
              <a:t>Ⅰ</a:t>
            </a:r>
          </a:p>
        </p:txBody>
      </p:sp>
      <p:sp>
        <p:nvSpPr>
          <p:cNvPr id="6" name="Rectangle 10"/>
          <p:cNvSpPr>
            <a:spLocks noGrp="1" noChangeArrowheads="1"/>
          </p:cNvSpPr>
          <p:nvPr>
            <p:ph type="sldNum" sz="quarter" idx="12"/>
          </p:nvPr>
        </p:nvSpPr>
        <p:spPr>
          <a:ln/>
        </p:spPr>
        <p:txBody>
          <a:bodyPr/>
          <a:lstStyle>
            <a:lvl1pPr>
              <a:defRPr/>
            </a:lvl1pPr>
          </a:lstStyle>
          <a:p>
            <a:fld id="{04DA41A2-B339-404F-B81E-F27ECF6CCBBF}" type="slidenum">
              <a:rPr lang="en-US" altLang="ja-JP"/>
              <a:pPr/>
              <a:t>‹#›</a:t>
            </a:fld>
            <a:endParaRPr lang="en-US" altLang="ja-JP"/>
          </a:p>
        </p:txBody>
      </p:sp>
    </p:spTree>
    <p:extLst>
      <p:ext uri="{BB962C8B-B14F-4D97-AF65-F5344CB8AC3E}">
        <p14:creationId xmlns:p14="http://schemas.microsoft.com/office/powerpoint/2010/main" val="2037667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9"/>
          <p:cNvSpPr>
            <a:spLocks noGrp="1" noChangeArrowheads="1"/>
          </p:cNvSpPr>
          <p:nvPr>
            <p:ph type="ftr" sz="quarter" idx="11"/>
          </p:nvPr>
        </p:nvSpPr>
        <p:spPr>
          <a:ln/>
        </p:spPr>
        <p:txBody>
          <a:bodyPr/>
          <a:lstStyle>
            <a:lvl1pPr>
              <a:defRPr/>
            </a:lvl1pPr>
          </a:lstStyle>
          <a:p>
            <a:pPr>
              <a:defRPr/>
            </a:pPr>
            <a:r>
              <a:rPr lang="ja-JP" altLang="en-US"/>
              <a:t>ジャーナリズム史</a:t>
            </a:r>
            <a:r>
              <a:rPr lang="en-US" altLang="ja-JP"/>
              <a:t>Ⅰ</a:t>
            </a:r>
          </a:p>
        </p:txBody>
      </p:sp>
      <p:sp>
        <p:nvSpPr>
          <p:cNvPr id="7" name="Rectangle 10"/>
          <p:cNvSpPr>
            <a:spLocks noGrp="1" noChangeArrowheads="1"/>
          </p:cNvSpPr>
          <p:nvPr>
            <p:ph type="sldNum" sz="quarter" idx="12"/>
          </p:nvPr>
        </p:nvSpPr>
        <p:spPr>
          <a:ln/>
        </p:spPr>
        <p:txBody>
          <a:bodyPr/>
          <a:lstStyle>
            <a:lvl1pPr>
              <a:defRPr/>
            </a:lvl1pPr>
          </a:lstStyle>
          <a:p>
            <a:fld id="{4499CC1B-6339-4512-B603-C9A6498B5D2E}" type="slidenum">
              <a:rPr lang="en-US" altLang="ja-JP"/>
              <a:pPr/>
              <a:t>‹#›</a:t>
            </a:fld>
            <a:endParaRPr lang="en-US" altLang="ja-JP"/>
          </a:p>
        </p:txBody>
      </p:sp>
    </p:spTree>
    <p:extLst>
      <p:ext uri="{BB962C8B-B14F-4D97-AF65-F5344CB8AC3E}">
        <p14:creationId xmlns:p14="http://schemas.microsoft.com/office/powerpoint/2010/main" val="2635820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9"/>
          <p:cNvSpPr>
            <a:spLocks noGrp="1" noChangeArrowheads="1"/>
          </p:cNvSpPr>
          <p:nvPr>
            <p:ph type="ftr" sz="quarter" idx="11"/>
          </p:nvPr>
        </p:nvSpPr>
        <p:spPr>
          <a:ln/>
        </p:spPr>
        <p:txBody>
          <a:bodyPr/>
          <a:lstStyle>
            <a:lvl1pPr>
              <a:defRPr/>
            </a:lvl1pPr>
          </a:lstStyle>
          <a:p>
            <a:pPr>
              <a:defRPr/>
            </a:pPr>
            <a:r>
              <a:rPr lang="ja-JP" altLang="en-US"/>
              <a:t>ジャーナリズム史</a:t>
            </a:r>
            <a:r>
              <a:rPr lang="en-US" altLang="ja-JP"/>
              <a:t>Ⅰ</a:t>
            </a:r>
          </a:p>
        </p:txBody>
      </p:sp>
      <p:sp>
        <p:nvSpPr>
          <p:cNvPr id="9" name="Rectangle 10"/>
          <p:cNvSpPr>
            <a:spLocks noGrp="1" noChangeArrowheads="1"/>
          </p:cNvSpPr>
          <p:nvPr>
            <p:ph type="sldNum" sz="quarter" idx="12"/>
          </p:nvPr>
        </p:nvSpPr>
        <p:spPr>
          <a:ln/>
        </p:spPr>
        <p:txBody>
          <a:bodyPr/>
          <a:lstStyle>
            <a:lvl1pPr>
              <a:defRPr/>
            </a:lvl1pPr>
          </a:lstStyle>
          <a:p>
            <a:fld id="{77B82EBA-7711-4B83-B01E-7E38F2A65F56}" type="slidenum">
              <a:rPr lang="en-US" altLang="ja-JP"/>
              <a:pPr/>
              <a:t>‹#›</a:t>
            </a:fld>
            <a:endParaRPr lang="en-US" altLang="ja-JP"/>
          </a:p>
        </p:txBody>
      </p:sp>
    </p:spTree>
    <p:extLst>
      <p:ext uri="{BB962C8B-B14F-4D97-AF65-F5344CB8AC3E}">
        <p14:creationId xmlns:p14="http://schemas.microsoft.com/office/powerpoint/2010/main" val="4258147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9"/>
          <p:cNvSpPr>
            <a:spLocks noGrp="1" noChangeArrowheads="1"/>
          </p:cNvSpPr>
          <p:nvPr>
            <p:ph type="ftr" sz="quarter" idx="11"/>
          </p:nvPr>
        </p:nvSpPr>
        <p:spPr>
          <a:ln/>
        </p:spPr>
        <p:txBody>
          <a:bodyPr/>
          <a:lstStyle>
            <a:lvl1pPr>
              <a:defRPr/>
            </a:lvl1pPr>
          </a:lstStyle>
          <a:p>
            <a:pPr>
              <a:defRPr/>
            </a:pPr>
            <a:r>
              <a:rPr lang="ja-JP" altLang="en-US"/>
              <a:t>ジャーナリズム史</a:t>
            </a:r>
            <a:r>
              <a:rPr lang="en-US" altLang="ja-JP"/>
              <a:t>Ⅰ</a:t>
            </a:r>
          </a:p>
        </p:txBody>
      </p:sp>
      <p:sp>
        <p:nvSpPr>
          <p:cNvPr id="5" name="Rectangle 10"/>
          <p:cNvSpPr>
            <a:spLocks noGrp="1" noChangeArrowheads="1"/>
          </p:cNvSpPr>
          <p:nvPr>
            <p:ph type="sldNum" sz="quarter" idx="12"/>
          </p:nvPr>
        </p:nvSpPr>
        <p:spPr>
          <a:ln/>
        </p:spPr>
        <p:txBody>
          <a:bodyPr/>
          <a:lstStyle>
            <a:lvl1pPr>
              <a:defRPr/>
            </a:lvl1pPr>
          </a:lstStyle>
          <a:p>
            <a:fld id="{015199C9-8B76-4930-B3BB-B48AB578581C}" type="slidenum">
              <a:rPr lang="en-US" altLang="ja-JP"/>
              <a:pPr/>
              <a:t>‹#›</a:t>
            </a:fld>
            <a:endParaRPr lang="en-US" altLang="ja-JP"/>
          </a:p>
        </p:txBody>
      </p:sp>
    </p:spTree>
    <p:extLst>
      <p:ext uri="{BB962C8B-B14F-4D97-AF65-F5344CB8AC3E}">
        <p14:creationId xmlns:p14="http://schemas.microsoft.com/office/powerpoint/2010/main" val="1260325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9"/>
          <p:cNvSpPr>
            <a:spLocks noGrp="1" noChangeArrowheads="1"/>
          </p:cNvSpPr>
          <p:nvPr>
            <p:ph type="ftr" sz="quarter" idx="11"/>
          </p:nvPr>
        </p:nvSpPr>
        <p:spPr>
          <a:ln/>
        </p:spPr>
        <p:txBody>
          <a:bodyPr/>
          <a:lstStyle>
            <a:lvl1pPr>
              <a:defRPr/>
            </a:lvl1pPr>
          </a:lstStyle>
          <a:p>
            <a:pPr>
              <a:defRPr/>
            </a:pPr>
            <a:r>
              <a:rPr lang="ja-JP" altLang="en-US"/>
              <a:t>ジャーナリズム史</a:t>
            </a:r>
            <a:r>
              <a:rPr lang="en-US" altLang="ja-JP"/>
              <a:t>Ⅰ</a:t>
            </a:r>
          </a:p>
        </p:txBody>
      </p:sp>
      <p:sp>
        <p:nvSpPr>
          <p:cNvPr id="4" name="Rectangle 10"/>
          <p:cNvSpPr>
            <a:spLocks noGrp="1" noChangeArrowheads="1"/>
          </p:cNvSpPr>
          <p:nvPr>
            <p:ph type="sldNum" sz="quarter" idx="12"/>
          </p:nvPr>
        </p:nvSpPr>
        <p:spPr>
          <a:ln/>
        </p:spPr>
        <p:txBody>
          <a:bodyPr/>
          <a:lstStyle>
            <a:lvl1pPr>
              <a:defRPr/>
            </a:lvl1pPr>
          </a:lstStyle>
          <a:p>
            <a:fld id="{02A671AA-DE26-46A5-8EEE-362156C0873D}" type="slidenum">
              <a:rPr lang="en-US" altLang="ja-JP"/>
              <a:pPr/>
              <a:t>‹#›</a:t>
            </a:fld>
            <a:endParaRPr lang="en-US" altLang="ja-JP"/>
          </a:p>
        </p:txBody>
      </p:sp>
    </p:spTree>
    <p:extLst>
      <p:ext uri="{BB962C8B-B14F-4D97-AF65-F5344CB8AC3E}">
        <p14:creationId xmlns:p14="http://schemas.microsoft.com/office/powerpoint/2010/main" val="2514071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9"/>
          <p:cNvSpPr>
            <a:spLocks noGrp="1" noChangeArrowheads="1"/>
          </p:cNvSpPr>
          <p:nvPr>
            <p:ph type="ftr" sz="quarter" idx="11"/>
          </p:nvPr>
        </p:nvSpPr>
        <p:spPr>
          <a:ln/>
        </p:spPr>
        <p:txBody>
          <a:bodyPr/>
          <a:lstStyle>
            <a:lvl1pPr>
              <a:defRPr/>
            </a:lvl1pPr>
          </a:lstStyle>
          <a:p>
            <a:pPr>
              <a:defRPr/>
            </a:pPr>
            <a:r>
              <a:rPr lang="ja-JP" altLang="en-US"/>
              <a:t>ジャーナリズム史</a:t>
            </a:r>
            <a:r>
              <a:rPr lang="en-US" altLang="ja-JP"/>
              <a:t>Ⅰ</a:t>
            </a:r>
          </a:p>
        </p:txBody>
      </p:sp>
      <p:sp>
        <p:nvSpPr>
          <p:cNvPr id="7" name="Rectangle 10"/>
          <p:cNvSpPr>
            <a:spLocks noGrp="1" noChangeArrowheads="1"/>
          </p:cNvSpPr>
          <p:nvPr>
            <p:ph type="sldNum" sz="quarter" idx="12"/>
          </p:nvPr>
        </p:nvSpPr>
        <p:spPr>
          <a:ln/>
        </p:spPr>
        <p:txBody>
          <a:bodyPr/>
          <a:lstStyle>
            <a:lvl1pPr>
              <a:defRPr/>
            </a:lvl1pPr>
          </a:lstStyle>
          <a:p>
            <a:fld id="{2E06A935-F903-4CFD-B3F9-D40FCBB5EA7D}" type="slidenum">
              <a:rPr lang="en-US" altLang="ja-JP"/>
              <a:pPr/>
              <a:t>‹#›</a:t>
            </a:fld>
            <a:endParaRPr lang="en-US" altLang="ja-JP"/>
          </a:p>
        </p:txBody>
      </p:sp>
    </p:spTree>
    <p:extLst>
      <p:ext uri="{BB962C8B-B14F-4D97-AF65-F5344CB8AC3E}">
        <p14:creationId xmlns:p14="http://schemas.microsoft.com/office/powerpoint/2010/main" val="1963819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9"/>
          <p:cNvSpPr>
            <a:spLocks noGrp="1" noChangeArrowheads="1"/>
          </p:cNvSpPr>
          <p:nvPr>
            <p:ph type="ftr" sz="quarter" idx="11"/>
          </p:nvPr>
        </p:nvSpPr>
        <p:spPr>
          <a:ln/>
        </p:spPr>
        <p:txBody>
          <a:bodyPr/>
          <a:lstStyle>
            <a:lvl1pPr>
              <a:defRPr/>
            </a:lvl1pPr>
          </a:lstStyle>
          <a:p>
            <a:pPr>
              <a:defRPr/>
            </a:pPr>
            <a:r>
              <a:rPr lang="ja-JP" altLang="en-US"/>
              <a:t>ジャーナリズム史</a:t>
            </a:r>
            <a:r>
              <a:rPr lang="en-US" altLang="ja-JP"/>
              <a:t>Ⅰ</a:t>
            </a:r>
          </a:p>
        </p:txBody>
      </p:sp>
      <p:sp>
        <p:nvSpPr>
          <p:cNvPr id="7" name="Rectangle 10"/>
          <p:cNvSpPr>
            <a:spLocks noGrp="1" noChangeArrowheads="1"/>
          </p:cNvSpPr>
          <p:nvPr>
            <p:ph type="sldNum" sz="quarter" idx="12"/>
          </p:nvPr>
        </p:nvSpPr>
        <p:spPr>
          <a:ln/>
        </p:spPr>
        <p:txBody>
          <a:bodyPr/>
          <a:lstStyle>
            <a:lvl1pPr>
              <a:defRPr/>
            </a:lvl1pPr>
          </a:lstStyle>
          <a:p>
            <a:fld id="{A1C7F5F0-2AFF-42F1-A156-641B66C44B7F}" type="slidenum">
              <a:rPr lang="en-US" altLang="ja-JP"/>
              <a:pPr/>
              <a:t>‹#›</a:t>
            </a:fld>
            <a:endParaRPr lang="en-US" altLang="ja-JP"/>
          </a:p>
        </p:txBody>
      </p:sp>
    </p:spTree>
    <p:extLst>
      <p:ext uri="{BB962C8B-B14F-4D97-AF65-F5344CB8AC3E}">
        <p14:creationId xmlns:p14="http://schemas.microsoft.com/office/powerpoint/2010/main" val="3003779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hangingPunct="1">
                <a:defRPr/>
              </a:pPr>
              <a:endParaRPr kumimoji="0" lang="ja-JP" altLang="ja-JP" sz="2400" smtClean="0">
                <a:latin typeface="Times New Roman"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33 w 7000"/>
                <a:gd name="T3" fmla="*/ 0 h 1000"/>
                <a:gd name="T4" fmla="*/ 36 w 7000"/>
                <a:gd name="T5" fmla="*/ 3 h 1000"/>
                <a:gd name="T6" fmla="*/ 33 w 7000"/>
                <a:gd name="T7" fmla="*/ 5 h 1000"/>
                <a:gd name="T8" fmla="*/ 0 w 7000"/>
                <a:gd name="T9" fmla="*/ 5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sp>
        <p:nvSpPr>
          <p:cNvPr id="1027" name="Rectangle 6"/>
          <p:cNvSpPr>
            <a:spLocks noGrp="1" noChangeArrowheads="1"/>
          </p:cNvSpPr>
          <p:nvPr>
            <p:ph type="title"/>
          </p:nvPr>
        </p:nvSpPr>
        <p:spPr bwMode="auto">
          <a:xfrm>
            <a:off x="195263" y="228600"/>
            <a:ext cx="801528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8" name="Rectangle 7"/>
          <p:cNvSpPr>
            <a:spLocks noGrp="1" noChangeArrowheads="1"/>
          </p:cNvSpPr>
          <p:nvPr>
            <p:ph type="body" idx="1"/>
          </p:nvPr>
        </p:nvSpPr>
        <p:spPr bwMode="auto">
          <a:xfrm>
            <a:off x="609600" y="1600200"/>
            <a:ext cx="79248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126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kumimoji="0" sz="1200">
                <a:latin typeface="Arial" charset="0"/>
              </a:defRPr>
            </a:lvl1pPr>
          </a:lstStyle>
          <a:p>
            <a:pPr>
              <a:defRPr/>
            </a:pPr>
            <a:endParaRPr lang="en-US" altLang="ja-JP"/>
          </a:p>
        </p:txBody>
      </p:sp>
      <p:sp>
        <p:nvSpPr>
          <p:cNvPr id="1126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kumimoji="0" sz="1200">
                <a:latin typeface="Arial" charset="0"/>
              </a:defRPr>
            </a:lvl1pPr>
          </a:lstStyle>
          <a:p>
            <a:pPr>
              <a:defRPr/>
            </a:pPr>
            <a:r>
              <a:rPr lang="ja-JP" altLang="en-US"/>
              <a:t>ジャーナリズム史</a:t>
            </a:r>
            <a:r>
              <a:rPr lang="en-US" altLang="ja-JP"/>
              <a:t>Ⅰ</a:t>
            </a:r>
          </a:p>
        </p:txBody>
      </p:sp>
      <p:sp>
        <p:nvSpPr>
          <p:cNvPr id="1126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kumimoji="0" sz="1200">
                <a:latin typeface="Arial Black" pitchFamily="34" charset="0"/>
              </a:defRPr>
            </a:lvl1pPr>
          </a:lstStyle>
          <a:p>
            <a:fld id="{D094320F-E1AD-469F-8E43-E29DEB004AF4}"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4040" r:id="rId1"/>
    <p:sldLayoutId id="2147484028" r:id="rId2"/>
    <p:sldLayoutId id="2147484029" r:id="rId3"/>
    <p:sldLayoutId id="2147484030" r:id="rId4"/>
    <p:sldLayoutId id="2147484031" r:id="rId5"/>
    <p:sldLayoutId id="2147484032" r:id="rId6"/>
    <p:sldLayoutId id="2147484033" r:id="rId7"/>
    <p:sldLayoutId id="2147484034" r:id="rId8"/>
    <p:sldLayoutId id="2147484035" r:id="rId9"/>
    <p:sldLayoutId id="2147484036" r:id="rId10"/>
    <p:sldLayoutId id="2147484037" r:id="rId11"/>
    <p:sldLayoutId id="2147484038" r:id="rId12"/>
    <p:sldLayoutId id="2147484039" r:id="rId13"/>
  </p:sldLayoutIdLst>
  <p:timing>
    <p:tnLst>
      <p:par>
        <p:cTn id="1" dur="indefinite" restart="never" nodeType="tmRoot"/>
      </p:par>
    </p:tnLst>
  </p:timing>
  <p:hf sldNum="0" hdr="0" dt="0"/>
  <p:txStyles>
    <p:titleStyle>
      <a:lvl1pPr algn="l" rtl="0" eaLnBrk="0" fontAlgn="base" hangingPunct="0">
        <a:spcBef>
          <a:spcPct val="0"/>
        </a:spcBef>
        <a:spcAft>
          <a:spcPct val="0"/>
        </a:spcAft>
        <a:defRPr kumimoji="1" sz="4200">
          <a:solidFill>
            <a:schemeClr val="tx2"/>
          </a:solidFill>
          <a:latin typeface="+mj-lt"/>
          <a:ea typeface="+mj-ea"/>
          <a:cs typeface="+mj-cs"/>
        </a:defRPr>
      </a:lvl1pPr>
      <a:lvl2pPr algn="l" rtl="0" eaLnBrk="0" fontAlgn="base" hangingPunct="0">
        <a:spcBef>
          <a:spcPct val="0"/>
        </a:spcBef>
        <a:spcAft>
          <a:spcPct val="0"/>
        </a:spcAft>
        <a:defRPr kumimoji="1" sz="4200">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4200">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4200">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4200">
          <a:solidFill>
            <a:schemeClr val="tx2"/>
          </a:solidFill>
          <a:latin typeface="Arial" charset="0"/>
          <a:ea typeface="ＭＳ Ｐゴシック" pitchFamily="50" charset="-128"/>
        </a:defRPr>
      </a:lvl5pPr>
      <a:lvl6pPr marL="457200" algn="l" rtl="0" fontAlgn="base">
        <a:spcBef>
          <a:spcPct val="0"/>
        </a:spcBef>
        <a:spcAft>
          <a:spcPct val="0"/>
        </a:spcAft>
        <a:defRPr kumimoji="1" sz="4200">
          <a:solidFill>
            <a:schemeClr val="tx2"/>
          </a:solidFill>
          <a:latin typeface="Arial" charset="0"/>
          <a:ea typeface="ＭＳ Ｐゴシック" pitchFamily="50" charset="-128"/>
        </a:defRPr>
      </a:lvl6pPr>
      <a:lvl7pPr marL="914400" algn="l" rtl="0" fontAlgn="base">
        <a:spcBef>
          <a:spcPct val="0"/>
        </a:spcBef>
        <a:spcAft>
          <a:spcPct val="0"/>
        </a:spcAft>
        <a:defRPr kumimoji="1" sz="4200">
          <a:solidFill>
            <a:schemeClr val="tx2"/>
          </a:solidFill>
          <a:latin typeface="Arial" charset="0"/>
          <a:ea typeface="ＭＳ Ｐゴシック" pitchFamily="50" charset="-128"/>
        </a:defRPr>
      </a:lvl7pPr>
      <a:lvl8pPr marL="1371600" algn="l" rtl="0" fontAlgn="base">
        <a:spcBef>
          <a:spcPct val="0"/>
        </a:spcBef>
        <a:spcAft>
          <a:spcPct val="0"/>
        </a:spcAft>
        <a:defRPr kumimoji="1" sz="4200">
          <a:solidFill>
            <a:schemeClr val="tx2"/>
          </a:solidFill>
          <a:latin typeface="Arial" charset="0"/>
          <a:ea typeface="ＭＳ Ｐゴシック" pitchFamily="50" charset="-128"/>
        </a:defRPr>
      </a:lvl8pPr>
      <a:lvl9pPr marL="1828800" algn="l" rtl="0" fontAlgn="base">
        <a:spcBef>
          <a:spcPct val="0"/>
        </a:spcBef>
        <a:spcAft>
          <a:spcPct val="0"/>
        </a:spcAft>
        <a:defRPr kumimoji="1" sz="42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mn-lt"/>
          <a:ea typeface="+mn-ea"/>
        </a:defRPr>
      </a:lvl5pPr>
      <a:lvl6pPr marL="2514600" indent="-228600" algn="l" rtl="0" fontAlgn="base">
        <a:spcBef>
          <a:spcPct val="20000"/>
        </a:spcBef>
        <a:spcAft>
          <a:spcPct val="0"/>
        </a:spcAft>
        <a:buClr>
          <a:schemeClr val="bg2"/>
        </a:buClr>
        <a:buSzPct val="40000"/>
        <a:buFont typeface="Wingdings" pitchFamily="2" charset="2"/>
        <a:buChar char="l"/>
        <a:defRPr kumimoji="1" sz="2000">
          <a:solidFill>
            <a:schemeClr val="tx1"/>
          </a:solidFill>
          <a:latin typeface="+mn-lt"/>
          <a:ea typeface="+mn-ea"/>
        </a:defRPr>
      </a:lvl6pPr>
      <a:lvl7pPr marL="2971800" indent="-228600" algn="l" rtl="0" fontAlgn="base">
        <a:spcBef>
          <a:spcPct val="20000"/>
        </a:spcBef>
        <a:spcAft>
          <a:spcPct val="0"/>
        </a:spcAft>
        <a:buClr>
          <a:schemeClr val="bg2"/>
        </a:buClr>
        <a:buSzPct val="40000"/>
        <a:buFont typeface="Wingdings" pitchFamily="2" charset="2"/>
        <a:buChar char="l"/>
        <a:defRPr kumimoji="1" sz="2000">
          <a:solidFill>
            <a:schemeClr val="tx1"/>
          </a:solidFill>
          <a:latin typeface="+mn-lt"/>
          <a:ea typeface="+mn-ea"/>
        </a:defRPr>
      </a:lvl7pPr>
      <a:lvl8pPr marL="3429000" indent="-228600" algn="l" rtl="0" fontAlgn="base">
        <a:spcBef>
          <a:spcPct val="20000"/>
        </a:spcBef>
        <a:spcAft>
          <a:spcPct val="0"/>
        </a:spcAft>
        <a:buClr>
          <a:schemeClr val="bg2"/>
        </a:buClr>
        <a:buSzPct val="40000"/>
        <a:buFont typeface="Wingdings" pitchFamily="2" charset="2"/>
        <a:buChar char="l"/>
        <a:defRPr kumimoji="1" sz="2000">
          <a:solidFill>
            <a:schemeClr val="tx1"/>
          </a:solidFill>
          <a:latin typeface="+mn-lt"/>
          <a:ea typeface="+mn-ea"/>
        </a:defRPr>
      </a:lvl8pPr>
      <a:lvl9pPr marL="3886200" indent="-228600" algn="l" rtl="0" fontAlgn="base">
        <a:spcBef>
          <a:spcPct val="20000"/>
        </a:spcBef>
        <a:spcAft>
          <a:spcPct val="0"/>
        </a:spcAft>
        <a:buClr>
          <a:schemeClr val="bg2"/>
        </a:buClr>
        <a:buSzPct val="40000"/>
        <a:buFont typeface="Wingdings" pitchFamily="2" charset="2"/>
        <a:buChar char="l"/>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sophia.ac.jp/sophiaj/Communications/CR-no36-suzuki.pdf"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geocities.jp/kyo_oomiya/nichiro.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hyperlink" Target="http://www.archives.pref.fukui.jp/fukui/07/zusetsu/D08/D082.htm"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5.jpeg"/><Relationship Id="rId5" Type="http://schemas.openxmlformats.org/officeDocument/2006/relationships/hyperlink" Target="http://www.hokkoku.co.jp/subpage/H20091122105.htm" TargetMode="External"/><Relationship Id="rId4" Type="http://schemas.openxmlformats.org/officeDocument/2006/relationships/hyperlink" Target="http://www.geocities.jp/kyo_oomiya/bell.html"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pweb.cc.sophia.ac.jp/s-yuga/Article/1990a.pdf" TargetMode="Externa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番号プレースホル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Wingdings" pitchFamily="2" charset="2"/>
              <a:buChar char="l"/>
              <a:defRPr kumimoji="1" sz="3200">
                <a:solidFill>
                  <a:schemeClr val="tx1"/>
                </a:solidFill>
                <a:latin typeface="Arial" pitchFamily="34" charset="0"/>
                <a:ea typeface="ＭＳ Ｐゴシック" pitchFamily="50" charset="-128"/>
              </a:defRPr>
            </a:lvl1pPr>
            <a:lvl2pPr marL="742950" indent="-285750">
              <a:spcBef>
                <a:spcPct val="20000"/>
              </a:spcBef>
              <a:buClr>
                <a:schemeClr val="accent1"/>
              </a:buClr>
              <a:buSzPct val="70000"/>
              <a:buFont typeface="Wingdings" pitchFamily="2" charset="2"/>
              <a:buChar char="l"/>
              <a:defRPr kumimoji="1" sz="2800">
                <a:solidFill>
                  <a:schemeClr val="tx1"/>
                </a:solidFill>
                <a:latin typeface="Arial" pitchFamily="34" charset="0"/>
                <a:ea typeface="ＭＳ Ｐゴシック" pitchFamily="50" charset="-128"/>
              </a:defRPr>
            </a:lvl2pPr>
            <a:lvl3pPr marL="1143000" indent="-228600">
              <a:spcBef>
                <a:spcPct val="20000"/>
              </a:spcBef>
              <a:buClr>
                <a:schemeClr val="bg2"/>
              </a:buClr>
              <a:buSzPct val="65000"/>
              <a:buFont typeface="Wingdings" pitchFamily="2" charset="2"/>
              <a:buChar char="l"/>
              <a:defRPr kumimoji="1" sz="2400">
                <a:solidFill>
                  <a:schemeClr val="tx1"/>
                </a:solidFill>
                <a:latin typeface="Arial" pitchFamily="34" charset="0"/>
                <a:ea typeface="ＭＳ Ｐゴシック" pitchFamily="50" charset="-128"/>
              </a:defRPr>
            </a:lvl3pPr>
            <a:lvl4pPr marL="1600200" indent="-228600">
              <a:spcBef>
                <a:spcPct val="20000"/>
              </a:spcBef>
              <a:buClr>
                <a:schemeClr val="hlink"/>
              </a:buClr>
              <a:buSzPct val="60000"/>
              <a:buFont typeface="Wingdings" pitchFamily="2" charset="2"/>
              <a:buChar char="l"/>
              <a:defRPr kumimoji="1" sz="2000">
                <a:solidFill>
                  <a:schemeClr val="tx1"/>
                </a:solidFill>
                <a:latin typeface="Arial" pitchFamily="34" charset="0"/>
                <a:ea typeface="ＭＳ Ｐゴシック" pitchFamily="50" charset="-128"/>
              </a:defRPr>
            </a:lvl4pPr>
            <a:lvl5pPr marL="2057400" indent="-228600">
              <a:spcBef>
                <a:spcPct val="20000"/>
              </a:spcBef>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9pPr>
          </a:lstStyle>
          <a:p>
            <a:pPr>
              <a:spcBef>
                <a:spcPct val="0"/>
              </a:spcBef>
              <a:buClrTx/>
              <a:buSzTx/>
              <a:buFontTx/>
              <a:buNone/>
            </a:pPr>
            <a:fld id="{D7369DDF-8F51-4976-AF60-C5F7D4737C15}" type="slidenum">
              <a:rPr kumimoji="0" lang="en-US" altLang="ja-JP" sz="1200"/>
              <a:pPr>
                <a:spcBef>
                  <a:spcPct val="0"/>
                </a:spcBef>
                <a:buClrTx/>
                <a:buSzTx/>
                <a:buFontTx/>
                <a:buNone/>
              </a:pPr>
              <a:t>1</a:t>
            </a:fld>
            <a:endParaRPr kumimoji="0" lang="en-US" altLang="ja-JP" sz="1200"/>
          </a:p>
        </p:txBody>
      </p:sp>
      <p:sp>
        <p:nvSpPr>
          <p:cNvPr id="7171" name="Rectangle 2"/>
          <p:cNvSpPr>
            <a:spLocks noGrp="1" noChangeArrowheads="1"/>
          </p:cNvSpPr>
          <p:nvPr>
            <p:ph type="title" idx="4294967295"/>
          </p:nvPr>
        </p:nvSpPr>
        <p:spPr>
          <a:xfrm>
            <a:off x="684213" y="476250"/>
            <a:ext cx="7773987" cy="792163"/>
          </a:xfrm>
        </p:spPr>
        <p:txBody>
          <a:bodyPr/>
          <a:lstStyle/>
          <a:p>
            <a:pPr eaLnBrk="1" hangingPunct="1"/>
            <a:r>
              <a:rPr lang="en-US" altLang="ja-JP" smtClean="0"/>
              <a:t>12</a:t>
            </a:r>
            <a:r>
              <a:rPr lang="ja-JP" altLang="en-US" smtClean="0"/>
              <a:t>．戦争と新聞</a:t>
            </a:r>
          </a:p>
        </p:txBody>
      </p:sp>
      <p:sp>
        <p:nvSpPr>
          <p:cNvPr id="7172" name="Rectangle 3"/>
          <p:cNvSpPr>
            <a:spLocks noGrp="1" noChangeArrowheads="1"/>
          </p:cNvSpPr>
          <p:nvPr>
            <p:ph type="body" idx="4294967295"/>
          </p:nvPr>
        </p:nvSpPr>
        <p:spPr>
          <a:xfrm>
            <a:off x="395288" y="1484313"/>
            <a:ext cx="8064500" cy="4537075"/>
          </a:xfrm>
        </p:spPr>
        <p:txBody>
          <a:bodyPr/>
          <a:lstStyle/>
          <a:p>
            <a:pPr algn="just" eaLnBrk="1" hangingPunct="1"/>
            <a:r>
              <a:rPr lang="ja-JP" altLang="en-US" sz="3000" smtClean="0">
                <a:latin typeface="ＭＳ Ｐゴシック" pitchFamily="50" charset="-128"/>
              </a:rPr>
              <a:t>日清戦争（明</a:t>
            </a:r>
            <a:r>
              <a:rPr lang="en-US" altLang="ja-JP" sz="3000" smtClean="0">
                <a:latin typeface="ＭＳ Ｐゴシック" pitchFamily="50" charset="-128"/>
              </a:rPr>
              <a:t>27</a:t>
            </a:r>
            <a:r>
              <a:rPr lang="ja-JP" altLang="en-US" sz="3000" smtClean="0">
                <a:latin typeface="ＭＳ Ｐゴシック" pitchFamily="50" charset="-128"/>
              </a:rPr>
              <a:t>～</a:t>
            </a:r>
            <a:r>
              <a:rPr lang="en-US" altLang="ja-JP" sz="3000" smtClean="0">
                <a:latin typeface="ＭＳ Ｐゴシック" pitchFamily="50" charset="-128"/>
              </a:rPr>
              <a:t>28</a:t>
            </a:r>
            <a:r>
              <a:rPr lang="ja-JP" altLang="en-US" sz="3000" smtClean="0">
                <a:latin typeface="ＭＳ Ｐゴシック" pitchFamily="50" charset="-128"/>
              </a:rPr>
              <a:t>）前後の新聞</a:t>
            </a:r>
          </a:p>
          <a:p>
            <a:pPr algn="just" eaLnBrk="1" hangingPunct="1"/>
            <a:r>
              <a:rPr lang="ja-JP" altLang="en-US" sz="3000" smtClean="0">
                <a:latin typeface="ＭＳ Ｐゴシック" pitchFamily="50" charset="-128"/>
              </a:rPr>
              <a:t>日露戦争（明</a:t>
            </a:r>
            <a:r>
              <a:rPr lang="en-US" altLang="ja-JP" sz="3000" smtClean="0">
                <a:latin typeface="ＭＳ Ｐゴシック" pitchFamily="50" charset="-128"/>
              </a:rPr>
              <a:t>37</a:t>
            </a:r>
            <a:r>
              <a:rPr lang="ja-JP" altLang="en-US" sz="3000" smtClean="0">
                <a:latin typeface="ＭＳ Ｐゴシック" pitchFamily="50" charset="-128"/>
              </a:rPr>
              <a:t>～</a:t>
            </a:r>
            <a:r>
              <a:rPr lang="en-US" altLang="ja-JP" sz="3000" smtClean="0">
                <a:latin typeface="ＭＳ Ｐゴシック" pitchFamily="50" charset="-128"/>
              </a:rPr>
              <a:t>38</a:t>
            </a:r>
            <a:r>
              <a:rPr lang="ja-JP" altLang="en-US" sz="3000" smtClean="0">
                <a:latin typeface="ＭＳ Ｐゴシック" pitchFamily="50" charset="-128"/>
              </a:rPr>
              <a:t>）前後の新聞</a:t>
            </a:r>
          </a:p>
          <a:p>
            <a:pPr marL="692150" lvl="1" indent="-347663" algn="just" eaLnBrk="1" hangingPunct="1"/>
            <a:r>
              <a:rPr lang="ja-JP" altLang="en-US" sz="2400" smtClean="0">
                <a:latin typeface="ＭＳ Ｐゴシック" pitchFamily="50" charset="-128"/>
              </a:rPr>
              <a:t>主戦論：</a:t>
            </a:r>
            <a:r>
              <a:rPr lang="en-US" altLang="ja-JP" sz="2400" smtClean="0"/>
              <a:t>『</a:t>
            </a:r>
            <a:r>
              <a:rPr lang="ja-JP" altLang="en-US" sz="2400" smtClean="0"/>
              <a:t>日本</a:t>
            </a:r>
            <a:r>
              <a:rPr lang="en-US" altLang="ja-JP" sz="2400" smtClean="0"/>
              <a:t>』『</a:t>
            </a:r>
            <a:r>
              <a:rPr lang="ja-JP" altLang="en-US" sz="2400" smtClean="0"/>
              <a:t>読売新聞</a:t>
            </a:r>
            <a:r>
              <a:rPr lang="en-US" altLang="ja-JP" sz="2400" smtClean="0"/>
              <a:t>』『</a:t>
            </a:r>
            <a:r>
              <a:rPr lang="ja-JP" altLang="en-US" sz="2400" smtClean="0"/>
              <a:t>報知新聞</a:t>
            </a:r>
            <a:r>
              <a:rPr lang="en-US" altLang="ja-JP" sz="2400" smtClean="0"/>
              <a:t>』</a:t>
            </a:r>
            <a:r>
              <a:rPr lang="ja-JP" altLang="en-US" sz="2400" smtClean="0"/>
              <a:t>が対露強硬論を支持し、</a:t>
            </a:r>
            <a:r>
              <a:rPr lang="en-US" altLang="ja-JP" sz="2400" smtClean="0"/>
              <a:t>『</a:t>
            </a:r>
            <a:r>
              <a:rPr lang="ja-JP" altLang="en-US" sz="2400" smtClean="0"/>
              <a:t>東京朝日新聞</a:t>
            </a:r>
            <a:r>
              <a:rPr lang="en-US" altLang="ja-JP" sz="2400" smtClean="0"/>
              <a:t>』 </a:t>
            </a:r>
            <a:r>
              <a:rPr lang="ja-JP" altLang="en-US" sz="2400" smtClean="0"/>
              <a:t>も</a:t>
            </a:r>
            <a:endParaRPr lang="ja-JP" altLang="en-US" sz="2400" smtClean="0">
              <a:latin typeface="ＭＳ Ｐゴシック" pitchFamily="50" charset="-128"/>
            </a:endParaRPr>
          </a:p>
          <a:p>
            <a:pPr marL="692150" lvl="1" indent="-347663" algn="just" eaLnBrk="1" hangingPunct="1"/>
            <a:r>
              <a:rPr lang="ja-JP" altLang="en-US" sz="2400" smtClean="0">
                <a:latin typeface="ＭＳ Ｐゴシック" pitchFamily="50" charset="-128"/>
              </a:rPr>
              <a:t>非戦論：</a:t>
            </a:r>
            <a:r>
              <a:rPr lang="en-US" altLang="ja-JP" sz="2400" smtClean="0"/>
              <a:t>『</a:t>
            </a:r>
            <a:r>
              <a:rPr lang="ja-JP" altLang="en-US" sz="2400" smtClean="0"/>
              <a:t>萬朝報</a:t>
            </a:r>
            <a:r>
              <a:rPr lang="en-US" altLang="ja-JP" sz="2400" smtClean="0"/>
              <a:t>』『</a:t>
            </a:r>
            <a:r>
              <a:rPr lang="ja-JP" altLang="en-US" sz="2400" smtClean="0"/>
              <a:t>毎日新聞</a:t>
            </a:r>
            <a:r>
              <a:rPr lang="en-US" altLang="ja-JP" sz="2400" smtClean="0"/>
              <a:t>』『</a:t>
            </a:r>
            <a:r>
              <a:rPr lang="ja-JP" altLang="en-US" sz="2400" smtClean="0"/>
              <a:t>東京日日新聞</a:t>
            </a:r>
            <a:r>
              <a:rPr lang="en-US" altLang="ja-JP" sz="2400" smtClean="0"/>
              <a:t>』</a:t>
            </a:r>
            <a:r>
              <a:rPr lang="ja-JP" altLang="en-US" sz="2400" smtClean="0"/>
              <a:t>などの数紙だけ；内村鑑三、幸徳秋水 </a:t>
            </a:r>
          </a:p>
          <a:p>
            <a:pPr marL="692150" lvl="1" indent="-347663" algn="just" eaLnBrk="1" hangingPunct="1">
              <a:buFontTx/>
              <a:buNone/>
            </a:pPr>
            <a:r>
              <a:rPr lang="ja-JP" altLang="en-US" smtClean="0"/>
              <a:t>⇒「戦は避く可からざるか」 </a:t>
            </a:r>
            <a:r>
              <a:rPr lang="en-US" altLang="ja-JP" smtClean="0"/>
              <a:t>(1903/10)⇒『</a:t>
            </a:r>
            <a:r>
              <a:rPr lang="ja-JP" altLang="en-US" smtClean="0"/>
              <a:t>平民新聞</a:t>
            </a:r>
            <a:r>
              <a:rPr lang="en-US" altLang="ja-JP" smtClean="0"/>
              <a:t>』</a:t>
            </a:r>
          </a:p>
          <a:p>
            <a:pPr eaLnBrk="1" hangingPunct="1"/>
            <a:r>
              <a:rPr lang="ja-JP" altLang="en-US" sz="2400" smtClean="0">
                <a:hlinkClick r:id="rId3"/>
              </a:rPr>
              <a:t>鈴木雄雅「神戸英字紙界と日露戦争」</a:t>
            </a:r>
            <a:r>
              <a:rPr lang="en-US" altLang="ja-JP" sz="2400" smtClean="0"/>
              <a:t>『</a:t>
            </a:r>
            <a:r>
              <a:rPr lang="ja-JP" altLang="en-US" sz="2400" smtClean="0"/>
              <a:t>コミュニケーション研究</a:t>
            </a:r>
            <a:r>
              <a:rPr lang="en-US" altLang="ja-JP" sz="2400" smtClean="0"/>
              <a:t>』No.36(2006)</a:t>
            </a:r>
            <a:endParaRPr lang="en-US" altLang="ja-JP" sz="2400" smtClean="0">
              <a:latin typeface="ＭＳ Ｐゴシック" pitchFamily="50"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ja-JP" smtClean="0"/>
              <a:t>12-1</a:t>
            </a:r>
            <a:r>
              <a:rPr lang="ja-JP" altLang="en-US" smtClean="0"/>
              <a:t>．戦争と新聞</a:t>
            </a:r>
          </a:p>
        </p:txBody>
      </p:sp>
      <p:sp>
        <p:nvSpPr>
          <p:cNvPr id="9219" name="Rectangle 3"/>
          <p:cNvSpPr>
            <a:spLocks noGrp="1" noChangeArrowheads="1"/>
          </p:cNvSpPr>
          <p:nvPr>
            <p:ph type="body" idx="1"/>
          </p:nvPr>
        </p:nvSpPr>
        <p:spPr/>
        <p:txBody>
          <a:bodyPr/>
          <a:lstStyle/>
          <a:p>
            <a:pPr eaLnBrk="1" hangingPunct="1">
              <a:lnSpc>
                <a:spcPct val="90000"/>
              </a:lnSpc>
            </a:pPr>
            <a:r>
              <a:rPr lang="ja-JP" altLang="en-US" sz="2800" smtClean="0"/>
              <a:t>特派員報道　</a:t>
            </a:r>
            <a:r>
              <a:rPr lang="ja-JP" altLang="en-US" sz="2800" smtClean="0">
                <a:hlinkClick r:id="rId3"/>
              </a:rPr>
              <a:t>号外 </a:t>
            </a:r>
            <a:r>
              <a:rPr lang="ja-JP" altLang="en-US" sz="2800" smtClean="0"/>
              <a:t>事前検閲</a:t>
            </a:r>
          </a:p>
          <a:p>
            <a:pPr lvl="1" eaLnBrk="1" hangingPunct="1">
              <a:lnSpc>
                <a:spcPct val="90000"/>
              </a:lnSpc>
            </a:pPr>
            <a:r>
              <a:rPr lang="ja-JP" altLang="en-US" sz="2200" smtClean="0">
                <a:ea typeface="明朝体" charset="-128"/>
              </a:rPr>
              <a:t>外国人特派員の増大</a:t>
            </a:r>
            <a:r>
              <a:rPr lang="en-US" altLang="ja-JP" sz="2200" smtClean="0">
                <a:ea typeface="明朝体" charset="-128"/>
              </a:rPr>
              <a:t>: 56</a:t>
            </a:r>
            <a:r>
              <a:rPr lang="ja-JP" altLang="en-US" sz="2200" smtClean="0">
                <a:ea typeface="明朝体" charset="-128"/>
              </a:rPr>
              <a:t>人（日清戦争</a:t>
            </a:r>
            <a:r>
              <a:rPr lang="en-US" altLang="ja-JP" sz="2200" smtClean="0">
                <a:ea typeface="明朝体" charset="-128"/>
              </a:rPr>
              <a:t>16</a:t>
            </a:r>
            <a:r>
              <a:rPr lang="ja-JP" altLang="en-US" sz="2200" smtClean="0">
                <a:ea typeface="明朝体" charset="-128"/>
              </a:rPr>
              <a:t>人）</a:t>
            </a:r>
          </a:p>
          <a:p>
            <a:pPr lvl="1" eaLnBrk="1" hangingPunct="1">
              <a:lnSpc>
                <a:spcPct val="90000"/>
              </a:lnSpc>
            </a:pPr>
            <a:r>
              <a:rPr lang="ja-JP" altLang="en-US" sz="2300" smtClean="0"/>
              <a:t>美談の創作：軍神（広瀬中佐</a:t>
            </a:r>
            <a:r>
              <a:rPr lang="en-US" altLang="ja-JP" sz="2300" smtClean="0"/>
              <a:t>=</a:t>
            </a:r>
            <a:r>
              <a:rPr lang="ja-JP" altLang="en-US" sz="2300" smtClean="0"/>
              <a:t>旅順、橘中佐</a:t>
            </a:r>
            <a:r>
              <a:rPr lang="en-US" altLang="ja-JP" sz="2300" smtClean="0"/>
              <a:t>=</a:t>
            </a:r>
            <a:r>
              <a:rPr lang="ja-JP" altLang="en-US" sz="2300" smtClean="0"/>
              <a:t>遼陽）</a:t>
            </a:r>
          </a:p>
          <a:p>
            <a:pPr eaLnBrk="1" hangingPunct="1">
              <a:lnSpc>
                <a:spcPct val="90000"/>
              </a:lnSpc>
            </a:pPr>
            <a:r>
              <a:rPr lang="ja-JP" altLang="en-US" sz="2800" smtClean="0"/>
              <a:t>幸徳秋水、堺利彦は退社</a:t>
            </a:r>
          </a:p>
          <a:p>
            <a:pPr eaLnBrk="1" hangingPunct="1">
              <a:lnSpc>
                <a:spcPct val="90000"/>
              </a:lnSpc>
            </a:pPr>
            <a:r>
              <a:rPr lang="ja-JP" altLang="en-US" sz="2800" smtClean="0"/>
              <a:t>平民社設立</a:t>
            </a:r>
            <a:r>
              <a:rPr lang="en-US" altLang="ja-JP" sz="2800" smtClean="0"/>
              <a:t>→1903</a:t>
            </a:r>
            <a:r>
              <a:rPr lang="ja-JP" altLang="en-US" sz="2800" smtClean="0"/>
              <a:t>：</a:t>
            </a:r>
            <a:r>
              <a:rPr lang="en-US" altLang="ja-JP" sz="2800" smtClean="0"/>
              <a:t>『</a:t>
            </a:r>
            <a:r>
              <a:rPr lang="ja-JP" altLang="en-US" sz="2800" smtClean="0"/>
              <a:t>平民新聞</a:t>
            </a:r>
            <a:r>
              <a:rPr lang="en-US" altLang="ja-JP" sz="2800" smtClean="0"/>
              <a:t>』</a:t>
            </a:r>
            <a:r>
              <a:rPr lang="ja-JP" altLang="en-US" sz="2800" smtClean="0"/>
              <a:t>創刊</a:t>
            </a:r>
          </a:p>
          <a:p>
            <a:pPr lvl="1" eaLnBrk="1" hangingPunct="1">
              <a:lnSpc>
                <a:spcPct val="90000"/>
              </a:lnSpc>
            </a:pPr>
            <a:r>
              <a:rPr lang="ja-JP" altLang="en-US" sz="2300" smtClean="0"/>
              <a:t>社会主義思想の啓蒙、普及</a:t>
            </a:r>
          </a:p>
          <a:p>
            <a:pPr lvl="1" eaLnBrk="1" hangingPunct="1">
              <a:lnSpc>
                <a:spcPct val="90000"/>
              </a:lnSpc>
            </a:pPr>
            <a:r>
              <a:rPr lang="ja-JP" altLang="en-US" sz="2300" smtClean="0"/>
              <a:t>平民主義・社会主義・平和主義</a:t>
            </a:r>
          </a:p>
          <a:p>
            <a:pPr lvl="1" eaLnBrk="1" hangingPunct="1">
              <a:lnSpc>
                <a:spcPct val="90000"/>
              </a:lnSpc>
            </a:pPr>
            <a:r>
              <a:rPr lang="en-US" altLang="ja-JP" sz="2300" smtClean="0"/>
              <a:t>1904</a:t>
            </a:r>
            <a:r>
              <a:rPr lang="ja-JP" altLang="en-US" sz="2300" smtClean="0"/>
              <a:t>「共産党宣言」を掲載</a:t>
            </a:r>
          </a:p>
          <a:p>
            <a:pPr lvl="1" eaLnBrk="1" hangingPunct="1">
              <a:lnSpc>
                <a:spcPct val="90000"/>
              </a:lnSpc>
            </a:pPr>
            <a:r>
              <a:rPr lang="ja-JP" altLang="en-US" sz="2300" smtClean="0"/>
              <a:t>大逆事件</a:t>
            </a:r>
            <a:r>
              <a:rPr lang="en-US" altLang="ja-JP" sz="2300" smtClean="0"/>
              <a:t>:1910~11 </a:t>
            </a:r>
            <a:r>
              <a:rPr lang="ja-JP" altLang="en-US" sz="2300" smtClean="0"/>
              <a:t>明治天皇暗殺計画</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5"/>
          <p:cNvSpPr>
            <a:spLocks noGrp="1"/>
          </p:cNvSpPr>
          <p:nvPr>
            <p:ph type="title"/>
          </p:nvPr>
        </p:nvSpPr>
        <p:spPr/>
        <p:txBody>
          <a:bodyPr/>
          <a:lstStyle/>
          <a:p>
            <a:r>
              <a:rPr lang="ja-JP" altLang="en-US" smtClean="0"/>
              <a:t>日本海海戦</a:t>
            </a:r>
            <a:r>
              <a:rPr lang="en-US" altLang="ja-JP" smtClean="0"/>
              <a:t>(1905/05/27</a:t>
            </a:r>
            <a:r>
              <a:rPr lang="ja-JP" altLang="en-US" smtClean="0"/>
              <a:t>～</a:t>
            </a:r>
            <a:r>
              <a:rPr lang="en-US" altLang="ja-JP" smtClean="0"/>
              <a:t>28)</a:t>
            </a:r>
            <a:endParaRPr lang="ja-JP" altLang="en-US" smtClean="0"/>
          </a:p>
        </p:txBody>
      </p:sp>
      <p:sp>
        <p:nvSpPr>
          <p:cNvPr id="11267" name="テキスト プレースホルダー 6"/>
          <p:cNvSpPr>
            <a:spLocks noGrp="1"/>
          </p:cNvSpPr>
          <p:nvPr>
            <p:ph type="body" idx="1"/>
          </p:nvPr>
        </p:nvSpPr>
        <p:spPr/>
        <p:txBody>
          <a:bodyPr/>
          <a:lstStyle/>
          <a:p>
            <a:endParaRPr lang="ja-JP" altLang="en-US" smtClean="0"/>
          </a:p>
        </p:txBody>
      </p:sp>
      <p:pic>
        <p:nvPicPr>
          <p:cNvPr id="11268" name="コンテンツ プレースホルダー 10"/>
          <p:cNvPicPr>
            <a:picLocks noGrp="1" noChangeAspect="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68313" y="2349500"/>
            <a:ext cx="4038600" cy="3048000"/>
          </a:xfrm>
        </p:spPr>
      </p:pic>
      <p:sp>
        <p:nvSpPr>
          <p:cNvPr id="11269" name="テキスト プレースホルダー 8"/>
          <p:cNvSpPr>
            <a:spLocks noGrp="1"/>
          </p:cNvSpPr>
          <p:nvPr>
            <p:ph type="body" sz="quarter" idx="3"/>
          </p:nvPr>
        </p:nvSpPr>
        <p:spPr/>
        <p:txBody>
          <a:bodyPr/>
          <a:lstStyle/>
          <a:p>
            <a:endParaRPr lang="ja-JP" altLang="en-US" smtClean="0"/>
          </a:p>
        </p:txBody>
      </p:sp>
      <p:pic>
        <p:nvPicPr>
          <p:cNvPr id="11270" name="コンテンツ プレースホルダー 11"/>
          <p:cNvPicPr>
            <a:picLocks noGrp="1" noChangeAspect="1"/>
          </p:cNvPicPr>
          <p:nvPr>
            <p:ph sz="quarter" idx="4"/>
          </p:nvPr>
        </p:nvPicPr>
        <p:blipFill>
          <a:blip r:embed="rId3">
            <a:extLst>
              <a:ext uri="{28A0092B-C50C-407E-A947-70E740481C1C}">
                <a14:useLocalDpi xmlns:a14="http://schemas.microsoft.com/office/drawing/2010/main" val="0"/>
              </a:ext>
            </a:extLst>
          </a:blip>
          <a:srcRect/>
          <a:stretch>
            <a:fillRect/>
          </a:stretch>
        </p:blipFill>
        <p:spPr>
          <a:xfrm>
            <a:off x="4981575" y="2174875"/>
            <a:ext cx="2971800" cy="3486150"/>
          </a:xfrm>
        </p:spPr>
      </p:pic>
      <p:sp>
        <p:nvSpPr>
          <p:cNvPr id="11271" name="フッター プレースホルダー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Wingdings" pitchFamily="2" charset="2"/>
              <a:buChar char="l"/>
              <a:defRPr kumimoji="1" sz="3200">
                <a:solidFill>
                  <a:schemeClr val="tx1"/>
                </a:solidFill>
                <a:latin typeface="Arial" pitchFamily="34" charset="0"/>
                <a:ea typeface="ＭＳ Ｐゴシック" pitchFamily="50" charset="-128"/>
              </a:defRPr>
            </a:lvl1pPr>
            <a:lvl2pPr marL="742950" indent="-285750">
              <a:spcBef>
                <a:spcPct val="20000"/>
              </a:spcBef>
              <a:buClr>
                <a:schemeClr val="accent1"/>
              </a:buClr>
              <a:buSzPct val="70000"/>
              <a:buFont typeface="Wingdings" pitchFamily="2" charset="2"/>
              <a:buChar char="l"/>
              <a:defRPr kumimoji="1" sz="2800">
                <a:solidFill>
                  <a:schemeClr val="tx1"/>
                </a:solidFill>
                <a:latin typeface="Arial" pitchFamily="34" charset="0"/>
                <a:ea typeface="ＭＳ Ｐゴシック" pitchFamily="50" charset="-128"/>
              </a:defRPr>
            </a:lvl2pPr>
            <a:lvl3pPr marL="1143000" indent="-228600">
              <a:spcBef>
                <a:spcPct val="20000"/>
              </a:spcBef>
              <a:buClr>
                <a:schemeClr val="bg2"/>
              </a:buClr>
              <a:buSzPct val="65000"/>
              <a:buFont typeface="Wingdings" pitchFamily="2" charset="2"/>
              <a:buChar char="l"/>
              <a:defRPr kumimoji="1" sz="2400">
                <a:solidFill>
                  <a:schemeClr val="tx1"/>
                </a:solidFill>
                <a:latin typeface="Arial" pitchFamily="34" charset="0"/>
                <a:ea typeface="ＭＳ Ｐゴシック" pitchFamily="50" charset="-128"/>
              </a:defRPr>
            </a:lvl3pPr>
            <a:lvl4pPr marL="1600200" indent="-228600">
              <a:spcBef>
                <a:spcPct val="20000"/>
              </a:spcBef>
              <a:buClr>
                <a:schemeClr val="hlink"/>
              </a:buClr>
              <a:buSzPct val="60000"/>
              <a:buFont typeface="Wingdings" pitchFamily="2" charset="2"/>
              <a:buChar char="l"/>
              <a:defRPr kumimoji="1" sz="2000">
                <a:solidFill>
                  <a:schemeClr val="tx1"/>
                </a:solidFill>
                <a:latin typeface="Arial" pitchFamily="34" charset="0"/>
                <a:ea typeface="ＭＳ Ｐゴシック" pitchFamily="50" charset="-128"/>
              </a:defRPr>
            </a:lvl4pPr>
            <a:lvl5pPr marL="2057400" indent="-228600">
              <a:spcBef>
                <a:spcPct val="20000"/>
              </a:spcBef>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9pPr>
          </a:lstStyle>
          <a:p>
            <a:pPr>
              <a:spcBef>
                <a:spcPct val="0"/>
              </a:spcBef>
              <a:buClrTx/>
              <a:buSzTx/>
              <a:buFontTx/>
              <a:buNone/>
            </a:pPr>
            <a:r>
              <a:rPr kumimoji="0" lang="ja-JP" altLang="en-US" sz="1200" smtClean="0"/>
              <a:t>ジャーナリズム史</a:t>
            </a:r>
            <a:r>
              <a:rPr kumimoji="0" lang="en-US" altLang="ja-JP" sz="1200" smtClean="0"/>
              <a:t>Ⅰ</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p:txBody>
          <a:bodyPr/>
          <a:lstStyle/>
          <a:p>
            <a:r>
              <a:rPr lang="ja-JP" altLang="en-US" smtClean="0"/>
              <a:t>日露戦争号外：北海タイムス</a:t>
            </a:r>
          </a:p>
        </p:txBody>
      </p:sp>
      <p:pic>
        <p:nvPicPr>
          <p:cNvPr id="12291" name="Picture 7" descr="P8230092"/>
          <p:cNvPicPr>
            <a:picLocks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755650" y="2492375"/>
            <a:ext cx="3771900" cy="2828925"/>
          </a:xfrm>
        </p:spPr>
      </p:pic>
      <p:pic>
        <p:nvPicPr>
          <p:cNvPr id="12292" name="Picture 8" descr="P8230093"/>
          <p:cNvPicPr>
            <a:picLocks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4686300" y="2509838"/>
            <a:ext cx="3771900" cy="2828925"/>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ja-JP" altLang="en-US" smtClean="0"/>
              <a:t>日露戦争と新聞</a:t>
            </a:r>
          </a:p>
        </p:txBody>
      </p:sp>
      <p:sp>
        <p:nvSpPr>
          <p:cNvPr id="14339" name="Rectangle 3"/>
          <p:cNvSpPr>
            <a:spLocks noGrp="1" noChangeArrowheads="1"/>
          </p:cNvSpPr>
          <p:nvPr>
            <p:ph type="body" sz="half" idx="1"/>
          </p:nvPr>
        </p:nvSpPr>
        <p:spPr/>
        <p:txBody>
          <a:bodyPr/>
          <a:lstStyle/>
          <a:p>
            <a:r>
              <a:rPr lang="ja-JP" altLang="en-US" sz="2700" smtClean="0">
                <a:hlinkClick r:id="rId3"/>
              </a:rPr>
              <a:t>福井新聞</a:t>
            </a:r>
            <a:endParaRPr lang="ja-JP" altLang="en-US" sz="2700" smtClean="0"/>
          </a:p>
          <a:p>
            <a:r>
              <a:rPr lang="ja-JP" altLang="en-US" sz="2700" smtClean="0">
                <a:hlinkClick r:id="rId4"/>
              </a:rPr>
              <a:t>号外の鈴</a:t>
            </a:r>
            <a:endParaRPr lang="ja-JP" altLang="en-US" sz="2700" smtClean="0"/>
          </a:p>
          <a:p>
            <a:r>
              <a:rPr lang="ja-JP" altLang="en-US" sz="2700" smtClean="0">
                <a:hlinkClick r:id="rId5"/>
              </a:rPr>
              <a:t>北国新聞</a:t>
            </a:r>
            <a:endParaRPr lang="ja-JP" altLang="en-US" sz="2700" smtClean="0"/>
          </a:p>
        </p:txBody>
      </p:sp>
      <p:pic>
        <p:nvPicPr>
          <p:cNvPr id="14340" name="Picture 5" descr="乃木将軍"/>
          <p:cNvPicPr>
            <a:picLocks noChangeAspect="1" noChangeArrowheads="1"/>
          </p:cNvPicPr>
          <p:nvPr>
            <p:ph sz="half" idx="2"/>
          </p:nvPr>
        </p:nvPicPr>
        <p:blipFill>
          <a:blip r:embed="rId6">
            <a:extLst>
              <a:ext uri="{28A0092B-C50C-407E-A947-70E740481C1C}">
                <a14:useLocalDpi xmlns:a14="http://schemas.microsoft.com/office/drawing/2010/main" val="0"/>
              </a:ext>
            </a:extLst>
          </a:blip>
          <a:srcRect/>
          <a:stretch>
            <a:fillRect/>
          </a:stretch>
        </p:blipFill>
        <p:spPr>
          <a:xfrm>
            <a:off x="4356100" y="2343150"/>
            <a:ext cx="3744913" cy="28702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p:txBody>
          <a:bodyPr/>
          <a:lstStyle/>
          <a:p>
            <a:r>
              <a:rPr lang="en-US" altLang="ja-JP" sz="2400" smtClean="0"/>
              <a:t>http://pweb.cc.sophia.ac.jp/s-yuga/Article/1990a.pdf</a:t>
            </a:r>
          </a:p>
        </p:txBody>
      </p:sp>
      <p:sp>
        <p:nvSpPr>
          <p:cNvPr id="16387" name="テキスト プレースホルダ 2"/>
          <p:cNvSpPr>
            <a:spLocks noGrp="1"/>
          </p:cNvSpPr>
          <p:nvPr>
            <p:ph type="body" sz="half" idx="1"/>
          </p:nvPr>
        </p:nvSpPr>
        <p:spPr/>
        <p:txBody>
          <a:bodyPr/>
          <a:lstStyle/>
          <a:p>
            <a:r>
              <a:rPr lang="ja-JP" altLang="ja-JP" smtClean="0"/>
              <a:t>鈴木雄雅</a:t>
            </a:r>
            <a:r>
              <a:rPr lang="ja-JP" altLang="ja-JP" smtClean="0">
                <a:hlinkClick r:id="rId2"/>
              </a:rPr>
              <a:t>「日本報道と情報環境の変化－情報発信に関わった外国人ジャーナリスト」</a:t>
            </a:r>
            <a:r>
              <a:rPr lang="ja-JP" altLang="ja-JP" smtClean="0"/>
              <a:t>『年報　近代日本研究－近代日本と情報』12（1990)</a:t>
            </a:r>
            <a:endParaRPr lang="en-US" altLang="ja-JP" smtClean="0"/>
          </a:p>
        </p:txBody>
      </p:sp>
      <p:sp>
        <p:nvSpPr>
          <p:cNvPr id="16388" name="コンテンツ プレースホルダ 3"/>
          <p:cNvSpPr>
            <a:spLocks noGrp="1"/>
          </p:cNvSpPr>
          <p:nvPr>
            <p:ph sz="half" idx="2"/>
          </p:nvPr>
        </p:nvSpPr>
        <p:spPr/>
        <p:txBody>
          <a:bodyPr/>
          <a:lstStyle/>
          <a:p>
            <a:r>
              <a:rPr lang="ja-JP" altLang="en-US" smtClean="0"/>
              <a:t>ウッドハウス暎子</a:t>
            </a:r>
            <a:r>
              <a:rPr lang="en-US" altLang="ja-JP" smtClean="0"/>
              <a:t>『</a:t>
            </a:r>
            <a:r>
              <a:rPr lang="ja-JP" altLang="en-US" smtClean="0"/>
              <a:t>日露戦争を演出した男モリソン</a:t>
            </a:r>
            <a:r>
              <a:rPr lang="en-US" altLang="ja-JP" smtClean="0"/>
              <a:t>』</a:t>
            </a:r>
            <a:r>
              <a:rPr lang="ja-JP" altLang="en-US" smtClean="0"/>
              <a:t>上下（東洋経済新報社、</a:t>
            </a:r>
            <a:r>
              <a:rPr lang="en-US" altLang="ja-JP" smtClean="0"/>
              <a:t>1988</a:t>
            </a:r>
            <a:r>
              <a:rPr lang="ja-JP" altLang="en-US" smtClean="0"/>
              <a:t>）</a:t>
            </a:r>
            <a:endParaRPr lang="en-US" altLang="ja-JP" smtClean="0"/>
          </a:p>
        </p:txBody>
      </p:sp>
      <p:sp>
        <p:nvSpPr>
          <p:cNvPr id="1638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Wingdings" pitchFamily="2" charset="2"/>
              <a:buChar char="l"/>
              <a:defRPr kumimoji="1" sz="3200">
                <a:solidFill>
                  <a:schemeClr val="tx1"/>
                </a:solidFill>
                <a:latin typeface="Arial" pitchFamily="34" charset="0"/>
                <a:ea typeface="ＭＳ Ｐゴシック" pitchFamily="50" charset="-128"/>
              </a:defRPr>
            </a:lvl1pPr>
            <a:lvl2pPr marL="742950" indent="-285750">
              <a:spcBef>
                <a:spcPct val="20000"/>
              </a:spcBef>
              <a:buClr>
                <a:schemeClr val="accent1"/>
              </a:buClr>
              <a:buSzPct val="70000"/>
              <a:buFont typeface="Wingdings" pitchFamily="2" charset="2"/>
              <a:buChar char="l"/>
              <a:defRPr kumimoji="1" sz="2800">
                <a:solidFill>
                  <a:schemeClr val="tx1"/>
                </a:solidFill>
                <a:latin typeface="Arial" pitchFamily="34" charset="0"/>
                <a:ea typeface="ＭＳ Ｐゴシック" pitchFamily="50" charset="-128"/>
              </a:defRPr>
            </a:lvl2pPr>
            <a:lvl3pPr marL="1143000" indent="-228600">
              <a:spcBef>
                <a:spcPct val="20000"/>
              </a:spcBef>
              <a:buClr>
                <a:schemeClr val="bg2"/>
              </a:buClr>
              <a:buSzPct val="65000"/>
              <a:buFont typeface="Wingdings" pitchFamily="2" charset="2"/>
              <a:buChar char="l"/>
              <a:defRPr kumimoji="1" sz="2400">
                <a:solidFill>
                  <a:schemeClr val="tx1"/>
                </a:solidFill>
                <a:latin typeface="Arial" pitchFamily="34" charset="0"/>
                <a:ea typeface="ＭＳ Ｐゴシック" pitchFamily="50" charset="-128"/>
              </a:defRPr>
            </a:lvl3pPr>
            <a:lvl4pPr marL="1600200" indent="-228600">
              <a:spcBef>
                <a:spcPct val="20000"/>
              </a:spcBef>
              <a:buClr>
                <a:schemeClr val="hlink"/>
              </a:buClr>
              <a:buSzPct val="60000"/>
              <a:buFont typeface="Wingdings" pitchFamily="2" charset="2"/>
              <a:buChar char="l"/>
              <a:defRPr kumimoji="1" sz="2000">
                <a:solidFill>
                  <a:schemeClr val="tx1"/>
                </a:solidFill>
                <a:latin typeface="Arial" pitchFamily="34" charset="0"/>
                <a:ea typeface="ＭＳ Ｐゴシック" pitchFamily="50" charset="-128"/>
              </a:defRPr>
            </a:lvl4pPr>
            <a:lvl5pPr marL="2057400" indent="-228600">
              <a:spcBef>
                <a:spcPct val="20000"/>
              </a:spcBef>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9pPr>
          </a:lstStyle>
          <a:p>
            <a:pPr>
              <a:spcBef>
                <a:spcPct val="0"/>
              </a:spcBef>
              <a:buClrTx/>
              <a:buSzTx/>
              <a:buFontTx/>
              <a:buNone/>
            </a:pPr>
            <a:r>
              <a:rPr kumimoji="0" lang="en-US" altLang="ja-JP" sz="1200" smtClean="0"/>
              <a:t>ジャーナリズム史（2009）</a:t>
            </a:r>
          </a:p>
        </p:txBody>
      </p:sp>
      <p:sp>
        <p:nvSpPr>
          <p:cNvPr id="1639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Wingdings" pitchFamily="2" charset="2"/>
              <a:buChar char="l"/>
              <a:defRPr kumimoji="1" sz="3200">
                <a:solidFill>
                  <a:schemeClr val="tx1"/>
                </a:solidFill>
                <a:latin typeface="Arial" pitchFamily="34" charset="0"/>
                <a:ea typeface="ＭＳ Ｐゴシック" pitchFamily="50" charset="-128"/>
              </a:defRPr>
            </a:lvl1pPr>
            <a:lvl2pPr marL="742950" indent="-285750">
              <a:spcBef>
                <a:spcPct val="20000"/>
              </a:spcBef>
              <a:buClr>
                <a:schemeClr val="accent1"/>
              </a:buClr>
              <a:buSzPct val="70000"/>
              <a:buFont typeface="Wingdings" pitchFamily="2" charset="2"/>
              <a:buChar char="l"/>
              <a:defRPr kumimoji="1" sz="2800">
                <a:solidFill>
                  <a:schemeClr val="tx1"/>
                </a:solidFill>
                <a:latin typeface="Arial" pitchFamily="34" charset="0"/>
                <a:ea typeface="ＭＳ Ｐゴシック" pitchFamily="50" charset="-128"/>
              </a:defRPr>
            </a:lvl2pPr>
            <a:lvl3pPr marL="1143000" indent="-228600">
              <a:spcBef>
                <a:spcPct val="20000"/>
              </a:spcBef>
              <a:buClr>
                <a:schemeClr val="bg2"/>
              </a:buClr>
              <a:buSzPct val="65000"/>
              <a:buFont typeface="Wingdings" pitchFamily="2" charset="2"/>
              <a:buChar char="l"/>
              <a:defRPr kumimoji="1" sz="2400">
                <a:solidFill>
                  <a:schemeClr val="tx1"/>
                </a:solidFill>
                <a:latin typeface="Arial" pitchFamily="34" charset="0"/>
                <a:ea typeface="ＭＳ Ｐゴシック" pitchFamily="50" charset="-128"/>
              </a:defRPr>
            </a:lvl3pPr>
            <a:lvl4pPr marL="1600200" indent="-228600">
              <a:spcBef>
                <a:spcPct val="20000"/>
              </a:spcBef>
              <a:buClr>
                <a:schemeClr val="hlink"/>
              </a:buClr>
              <a:buSzPct val="60000"/>
              <a:buFont typeface="Wingdings" pitchFamily="2" charset="2"/>
              <a:buChar char="l"/>
              <a:defRPr kumimoji="1" sz="2000">
                <a:solidFill>
                  <a:schemeClr val="tx1"/>
                </a:solidFill>
                <a:latin typeface="Arial" pitchFamily="34" charset="0"/>
                <a:ea typeface="ＭＳ Ｐゴシック" pitchFamily="50" charset="-128"/>
              </a:defRPr>
            </a:lvl4pPr>
            <a:lvl5pPr marL="2057400" indent="-228600">
              <a:spcBef>
                <a:spcPct val="20000"/>
              </a:spcBef>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9pPr>
          </a:lstStyle>
          <a:p>
            <a:pPr>
              <a:spcBef>
                <a:spcPct val="0"/>
              </a:spcBef>
              <a:buClrTx/>
              <a:buSzTx/>
              <a:buFontTx/>
              <a:buNone/>
            </a:pPr>
            <a:fld id="{277F3C68-243C-4097-91B4-442BFBF85537}" type="slidenum">
              <a:rPr kumimoji="0" lang="en-US" altLang="ja-JP" sz="1200"/>
              <a:pPr>
                <a:spcBef>
                  <a:spcPct val="0"/>
                </a:spcBef>
                <a:buClrTx/>
                <a:buSzTx/>
                <a:buFontTx/>
                <a:buNone/>
              </a:pPr>
              <a:t>6</a:t>
            </a:fld>
            <a:endParaRPr kumimoji="0" lang="en-US" altLang="ja-JP" sz="12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番号プレースホルダ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Wingdings" pitchFamily="2" charset="2"/>
              <a:buChar char="l"/>
              <a:defRPr kumimoji="1" sz="3200">
                <a:solidFill>
                  <a:schemeClr val="tx1"/>
                </a:solidFill>
                <a:latin typeface="Arial" pitchFamily="34" charset="0"/>
                <a:ea typeface="ＭＳ Ｐゴシック" pitchFamily="50" charset="-128"/>
              </a:defRPr>
            </a:lvl1pPr>
            <a:lvl2pPr marL="742950" indent="-285750">
              <a:spcBef>
                <a:spcPct val="20000"/>
              </a:spcBef>
              <a:buClr>
                <a:schemeClr val="accent1"/>
              </a:buClr>
              <a:buSzPct val="70000"/>
              <a:buFont typeface="Wingdings" pitchFamily="2" charset="2"/>
              <a:buChar char="l"/>
              <a:defRPr kumimoji="1" sz="2800">
                <a:solidFill>
                  <a:schemeClr val="tx1"/>
                </a:solidFill>
                <a:latin typeface="Arial" pitchFamily="34" charset="0"/>
                <a:ea typeface="ＭＳ Ｐゴシック" pitchFamily="50" charset="-128"/>
              </a:defRPr>
            </a:lvl2pPr>
            <a:lvl3pPr marL="1143000" indent="-228600">
              <a:spcBef>
                <a:spcPct val="20000"/>
              </a:spcBef>
              <a:buClr>
                <a:schemeClr val="bg2"/>
              </a:buClr>
              <a:buSzPct val="65000"/>
              <a:buFont typeface="Wingdings" pitchFamily="2" charset="2"/>
              <a:buChar char="l"/>
              <a:defRPr kumimoji="1" sz="2400">
                <a:solidFill>
                  <a:schemeClr val="tx1"/>
                </a:solidFill>
                <a:latin typeface="Arial" pitchFamily="34" charset="0"/>
                <a:ea typeface="ＭＳ Ｐゴシック" pitchFamily="50" charset="-128"/>
              </a:defRPr>
            </a:lvl3pPr>
            <a:lvl4pPr marL="1600200" indent="-228600">
              <a:spcBef>
                <a:spcPct val="20000"/>
              </a:spcBef>
              <a:buClr>
                <a:schemeClr val="hlink"/>
              </a:buClr>
              <a:buSzPct val="60000"/>
              <a:buFont typeface="Wingdings" pitchFamily="2" charset="2"/>
              <a:buChar char="l"/>
              <a:defRPr kumimoji="1" sz="2000">
                <a:solidFill>
                  <a:schemeClr val="tx1"/>
                </a:solidFill>
                <a:latin typeface="Arial" pitchFamily="34" charset="0"/>
                <a:ea typeface="ＭＳ Ｐゴシック" pitchFamily="50" charset="-128"/>
              </a:defRPr>
            </a:lvl4pPr>
            <a:lvl5pPr marL="2057400" indent="-228600">
              <a:spcBef>
                <a:spcPct val="20000"/>
              </a:spcBef>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9pPr>
          </a:lstStyle>
          <a:p>
            <a:pPr>
              <a:spcBef>
                <a:spcPct val="0"/>
              </a:spcBef>
              <a:buClrTx/>
              <a:buSzTx/>
              <a:buFontTx/>
              <a:buNone/>
            </a:pPr>
            <a:fld id="{46FE8D74-82F4-4A87-86D7-85AFD709EAEB}" type="slidenum">
              <a:rPr kumimoji="0" lang="en-US" altLang="ja-JP" sz="1200"/>
              <a:pPr>
                <a:spcBef>
                  <a:spcPct val="0"/>
                </a:spcBef>
                <a:buClrTx/>
                <a:buSzTx/>
                <a:buFontTx/>
                <a:buNone/>
              </a:pPr>
              <a:t>7</a:t>
            </a:fld>
            <a:endParaRPr kumimoji="0" lang="en-US" altLang="ja-JP" sz="1200"/>
          </a:p>
        </p:txBody>
      </p:sp>
      <p:sp>
        <p:nvSpPr>
          <p:cNvPr id="17411" name="Rectangle 2"/>
          <p:cNvSpPr>
            <a:spLocks noGrp="1" noChangeArrowheads="1"/>
          </p:cNvSpPr>
          <p:nvPr>
            <p:ph type="title"/>
          </p:nvPr>
        </p:nvSpPr>
        <p:spPr/>
        <p:txBody>
          <a:bodyPr/>
          <a:lstStyle/>
          <a:p>
            <a:pPr eaLnBrk="1" hangingPunct="1"/>
            <a:r>
              <a:rPr lang="ja-JP" altLang="en-US" smtClean="0"/>
              <a:t>内村鑑三：</a:t>
            </a:r>
            <a:r>
              <a:rPr lang="en-US" altLang="ja-JP" smtClean="0"/>
              <a:t>1861-1930</a:t>
            </a:r>
          </a:p>
        </p:txBody>
      </p:sp>
      <p:sp>
        <p:nvSpPr>
          <p:cNvPr id="17412" name="Rectangle 3"/>
          <p:cNvSpPr>
            <a:spLocks noGrp="1" noChangeArrowheads="1"/>
          </p:cNvSpPr>
          <p:nvPr>
            <p:ph type="body" sz="half" idx="2"/>
          </p:nvPr>
        </p:nvSpPr>
        <p:spPr>
          <a:xfrm>
            <a:off x="3617913" y="1905000"/>
            <a:ext cx="4914900" cy="4038600"/>
          </a:xfrm>
        </p:spPr>
        <p:txBody>
          <a:bodyPr/>
          <a:lstStyle/>
          <a:p>
            <a:pPr eaLnBrk="1" hangingPunct="1"/>
            <a:r>
              <a:rPr lang="ja-JP" altLang="en-US" sz="1800" smtClean="0"/>
              <a:t>１８９７（明治３０）年、黒岩周六（涙香）に招かれ</a:t>
            </a:r>
            <a:r>
              <a:rPr lang="en-US" altLang="ja-JP" sz="1800" smtClean="0"/>
              <a:t>『</a:t>
            </a:r>
            <a:r>
              <a:rPr lang="ja-JP" altLang="en-US" sz="1800" smtClean="0"/>
              <a:t>万朝報</a:t>
            </a:r>
            <a:r>
              <a:rPr lang="en-US" altLang="ja-JP" sz="1800" smtClean="0"/>
              <a:t>』</a:t>
            </a:r>
            <a:r>
              <a:rPr lang="ja-JP" altLang="en-US" sz="1800" smtClean="0"/>
              <a:t>英文蘭主筆となり、幸徳秋水、堺利彦らとともに社会評論家としても世間で名が知られるようになる。</a:t>
            </a:r>
          </a:p>
          <a:p>
            <a:pPr eaLnBrk="1" hangingPunct="1"/>
            <a:r>
              <a:rPr lang="ja-JP" altLang="en-US" sz="1800" smtClean="0"/>
              <a:t>１９０１（明治３４）年に</a:t>
            </a:r>
            <a:r>
              <a:rPr lang="en-US" altLang="ja-JP" sz="1800" smtClean="0"/>
              <a:t>『</a:t>
            </a:r>
            <a:r>
              <a:rPr lang="ja-JP" altLang="en-US" sz="1800" smtClean="0"/>
              <a:t>万朝報</a:t>
            </a:r>
            <a:r>
              <a:rPr lang="en-US" altLang="ja-JP" sz="1800" smtClean="0"/>
              <a:t>』</a:t>
            </a:r>
            <a:r>
              <a:rPr lang="ja-JP" altLang="en-US" sz="1800" smtClean="0"/>
              <a:t>が結成した「理想団」には幹部として参加し、また、足尾鉱毒事件では鉱毒反対運動にかかわるなど、社会運動家としても活躍する。</a:t>
            </a:r>
          </a:p>
          <a:p>
            <a:pPr eaLnBrk="1" hangingPunct="1"/>
            <a:r>
              <a:rPr lang="ja-JP" altLang="en-US" sz="1800" smtClean="0"/>
              <a:t>しかし、日露戦争を機に「非戦論」を展開し、幸徳秋水、堺利彦らとともに</a:t>
            </a:r>
            <a:r>
              <a:rPr lang="en-US" altLang="ja-JP" sz="1800" smtClean="0"/>
              <a:t>『</a:t>
            </a:r>
            <a:r>
              <a:rPr lang="ja-JP" altLang="en-US" sz="1800" smtClean="0"/>
              <a:t>万朝報</a:t>
            </a:r>
            <a:r>
              <a:rPr lang="en-US" altLang="ja-JP" sz="1800" smtClean="0"/>
              <a:t>』</a:t>
            </a:r>
            <a:r>
              <a:rPr lang="ja-JP" altLang="en-US" sz="1800" smtClean="0"/>
              <a:t>を退社（１９０３（明治３６）年）。</a:t>
            </a:r>
          </a:p>
          <a:p>
            <a:pPr eaLnBrk="1" hangingPunct="1"/>
            <a:r>
              <a:rPr lang="ja-JP" altLang="en-US" sz="1800" smtClean="0"/>
              <a:t>内村の社会的活動はこの時期をピークとして徐々に影を潜め、それと反比例するかのように聖書に対する内在的な関心を深める。</a:t>
            </a:r>
          </a:p>
        </p:txBody>
      </p:sp>
      <p:pic>
        <p:nvPicPr>
          <p:cNvPr id="17413" name="Picture 4" descr="uchimura"/>
          <p:cNvPicPr>
            <a:picLocks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177925" y="2200275"/>
            <a:ext cx="2252663" cy="3030538"/>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フッター プレースホルダー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Wingdings" pitchFamily="2" charset="2"/>
              <a:buChar char="l"/>
              <a:defRPr kumimoji="1" sz="3200">
                <a:solidFill>
                  <a:schemeClr val="tx1"/>
                </a:solidFill>
                <a:latin typeface="Arial" pitchFamily="34" charset="0"/>
                <a:ea typeface="ＭＳ Ｐゴシック" pitchFamily="50" charset="-128"/>
              </a:defRPr>
            </a:lvl1pPr>
            <a:lvl2pPr marL="742950" indent="-285750">
              <a:spcBef>
                <a:spcPct val="20000"/>
              </a:spcBef>
              <a:buClr>
                <a:schemeClr val="accent1"/>
              </a:buClr>
              <a:buSzPct val="70000"/>
              <a:buFont typeface="Wingdings" pitchFamily="2" charset="2"/>
              <a:buChar char="l"/>
              <a:defRPr kumimoji="1" sz="2800">
                <a:solidFill>
                  <a:schemeClr val="tx1"/>
                </a:solidFill>
                <a:latin typeface="Arial" pitchFamily="34" charset="0"/>
                <a:ea typeface="ＭＳ Ｐゴシック" pitchFamily="50" charset="-128"/>
              </a:defRPr>
            </a:lvl2pPr>
            <a:lvl3pPr marL="1143000" indent="-228600">
              <a:spcBef>
                <a:spcPct val="20000"/>
              </a:spcBef>
              <a:buClr>
                <a:schemeClr val="bg2"/>
              </a:buClr>
              <a:buSzPct val="65000"/>
              <a:buFont typeface="Wingdings" pitchFamily="2" charset="2"/>
              <a:buChar char="l"/>
              <a:defRPr kumimoji="1" sz="2400">
                <a:solidFill>
                  <a:schemeClr val="tx1"/>
                </a:solidFill>
                <a:latin typeface="Arial" pitchFamily="34" charset="0"/>
                <a:ea typeface="ＭＳ Ｐゴシック" pitchFamily="50" charset="-128"/>
              </a:defRPr>
            </a:lvl3pPr>
            <a:lvl4pPr marL="1600200" indent="-228600">
              <a:spcBef>
                <a:spcPct val="20000"/>
              </a:spcBef>
              <a:buClr>
                <a:schemeClr val="hlink"/>
              </a:buClr>
              <a:buSzPct val="60000"/>
              <a:buFont typeface="Wingdings" pitchFamily="2" charset="2"/>
              <a:buChar char="l"/>
              <a:defRPr kumimoji="1" sz="2000">
                <a:solidFill>
                  <a:schemeClr val="tx1"/>
                </a:solidFill>
                <a:latin typeface="Arial" pitchFamily="34" charset="0"/>
                <a:ea typeface="ＭＳ Ｐゴシック" pitchFamily="50" charset="-128"/>
              </a:defRPr>
            </a:lvl4pPr>
            <a:lvl5pPr marL="2057400" indent="-228600">
              <a:spcBef>
                <a:spcPct val="20000"/>
              </a:spcBef>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9pPr>
          </a:lstStyle>
          <a:p>
            <a:pPr>
              <a:spcBef>
                <a:spcPct val="0"/>
              </a:spcBef>
              <a:buClrTx/>
              <a:buSzTx/>
              <a:buFontTx/>
              <a:buNone/>
            </a:pPr>
            <a:r>
              <a:rPr kumimoji="0" lang="en-US" altLang="ja-JP" sz="1200" smtClean="0"/>
              <a:t>ジャーナリズム史</a:t>
            </a:r>
          </a:p>
        </p:txBody>
      </p:sp>
      <p:sp>
        <p:nvSpPr>
          <p:cNvPr id="19459" name="スライド番号プレースホルダー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Wingdings" pitchFamily="2" charset="2"/>
              <a:buChar char="l"/>
              <a:defRPr kumimoji="1" sz="3200">
                <a:solidFill>
                  <a:schemeClr val="tx1"/>
                </a:solidFill>
                <a:latin typeface="Arial" pitchFamily="34" charset="0"/>
                <a:ea typeface="ＭＳ Ｐゴシック" pitchFamily="50" charset="-128"/>
              </a:defRPr>
            </a:lvl1pPr>
            <a:lvl2pPr marL="742950" indent="-285750">
              <a:spcBef>
                <a:spcPct val="20000"/>
              </a:spcBef>
              <a:buClr>
                <a:schemeClr val="accent1"/>
              </a:buClr>
              <a:buSzPct val="70000"/>
              <a:buFont typeface="Wingdings" pitchFamily="2" charset="2"/>
              <a:buChar char="l"/>
              <a:defRPr kumimoji="1" sz="2800">
                <a:solidFill>
                  <a:schemeClr val="tx1"/>
                </a:solidFill>
                <a:latin typeface="Arial" pitchFamily="34" charset="0"/>
                <a:ea typeface="ＭＳ Ｐゴシック" pitchFamily="50" charset="-128"/>
              </a:defRPr>
            </a:lvl2pPr>
            <a:lvl3pPr marL="1143000" indent="-228600">
              <a:spcBef>
                <a:spcPct val="20000"/>
              </a:spcBef>
              <a:buClr>
                <a:schemeClr val="bg2"/>
              </a:buClr>
              <a:buSzPct val="65000"/>
              <a:buFont typeface="Wingdings" pitchFamily="2" charset="2"/>
              <a:buChar char="l"/>
              <a:defRPr kumimoji="1" sz="2400">
                <a:solidFill>
                  <a:schemeClr val="tx1"/>
                </a:solidFill>
                <a:latin typeface="Arial" pitchFamily="34" charset="0"/>
                <a:ea typeface="ＭＳ Ｐゴシック" pitchFamily="50" charset="-128"/>
              </a:defRPr>
            </a:lvl3pPr>
            <a:lvl4pPr marL="1600200" indent="-228600">
              <a:spcBef>
                <a:spcPct val="20000"/>
              </a:spcBef>
              <a:buClr>
                <a:schemeClr val="hlink"/>
              </a:buClr>
              <a:buSzPct val="60000"/>
              <a:buFont typeface="Wingdings" pitchFamily="2" charset="2"/>
              <a:buChar char="l"/>
              <a:defRPr kumimoji="1" sz="2000">
                <a:solidFill>
                  <a:schemeClr val="tx1"/>
                </a:solidFill>
                <a:latin typeface="Arial" pitchFamily="34" charset="0"/>
                <a:ea typeface="ＭＳ Ｐゴシック" pitchFamily="50" charset="-128"/>
              </a:defRPr>
            </a:lvl4pPr>
            <a:lvl5pPr marL="2057400" indent="-228600">
              <a:spcBef>
                <a:spcPct val="20000"/>
              </a:spcBef>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9pPr>
          </a:lstStyle>
          <a:p>
            <a:pPr>
              <a:spcBef>
                <a:spcPct val="0"/>
              </a:spcBef>
              <a:buClrTx/>
              <a:buSzTx/>
              <a:buFontTx/>
              <a:buNone/>
            </a:pPr>
            <a:fld id="{7545239B-46DB-47C9-B364-65731EF13187}" type="slidenum">
              <a:rPr kumimoji="0" lang="en-US" altLang="ja-JP" sz="1200"/>
              <a:pPr>
                <a:spcBef>
                  <a:spcPct val="0"/>
                </a:spcBef>
                <a:buClrTx/>
                <a:buSzTx/>
                <a:buFontTx/>
                <a:buNone/>
              </a:pPr>
              <a:t>8</a:t>
            </a:fld>
            <a:endParaRPr kumimoji="0" lang="en-US" altLang="ja-JP" sz="1200"/>
          </a:p>
        </p:txBody>
      </p:sp>
      <p:sp>
        <p:nvSpPr>
          <p:cNvPr id="19460" name="Rectangle 2"/>
          <p:cNvSpPr>
            <a:spLocks noGrp="1" noChangeArrowheads="1"/>
          </p:cNvSpPr>
          <p:nvPr>
            <p:ph type="title"/>
          </p:nvPr>
        </p:nvSpPr>
        <p:spPr/>
        <p:txBody>
          <a:bodyPr/>
          <a:lstStyle/>
          <a:p>
            <a:pPr eaLnBrk="1" hangingPunct="1"/>
            <a:r>
              <a:rPr lang="en-US" altLang="ja-JP" smtClean="0"/>
              <a:t>13. </a:t>
            </a:r>
            <a:r>
              <a:rPr lang="ja-JP" altLang="en-US" smtClean="0"/>
              <a:t>近代新聞の成立期　</a:t>
            </a:r>
          </a:p>
        </p:txBody>
      </p:sp>
      <p:sp>
        <p:nvSpPr>
          <p:cNvPr id="19461" name="Rectangle 3"/>
          <p:cNvSpPr>
            <a:spLocks noGrp="1" noChangeArrowheads="1"/>
          </p:cNvSpPr>
          <p:nvPr>
            <p:ph type="body" idx="1"/>
          </p:nvPr>
        </p:nvSpPr>
        <p:spPr/>
        <p:txBody>
          <a:bodyPr/>
          <a:lstStyle/>
          <a:p>
            <a:pPr eaLnBrk="1" hangingPunct="1"/>
            <a:r>
              <a:rPr lang="ja-JP" altLang="en-US" smtClean="0"/>
              <a:t>明治</a:t>
            </a:r>
            <a:r>
              <a:rPr lang="en-US" altLang="ja-JP" smtClean="0"/>
              <a:t>30</a:t>
            </a:r>
            <a:r>
              <a:rPr lang="ja-JP" altLang="en-US" smtClean="0"/>
              <a:t>～</a:t>
            </a:r>
            <a:r>
              <a:rPr lang="en-US" altLang="ja-JP" smtClean="0"/>
              <a:t>45</a:t>
            </a:r>
            <a:r>
              <a:rPr lang="ja-JP" altLang="en-US" smtClean="0"/>
              <a:t>年　資本主義的企業へ</a:t>
            </a:r>
          </a:p>
          <a:p>
            <a:pPr eaLnBrk="1" hangingPunct="1"/>
            <a:r>
              <a:rPr lang="ja-JP" altLang="en-US" smtClean="0"/>
              <a:t>発行部数の増加、印刷方式の改革、写真や多色刷り、広告の増加、販売合戦の激化、政府の新聞取り締り強化</a:t>
            </a:r>
          </a:p>
          <a:p>
            <a:pPr eaLnBrk="1" hangingPunct="1">
              <a:buFont typeface="Wingdings" pitchFamily="2" charset="2"/>
              <a:buNone/>
            </a:pPr>
            <a:r>
              <a:rPr lang="ja-JP" altLang="en-US" smtClean="0"/>
              <a:t>・明治期</a:t>
            </a:r>
          </a:p>
          <a:p>
            <a:pPr eaLnBrk="1" hangingPunct="1">
              <a:buFont typeface="Wingdings" pitchFamily="2" charset="2"/>
              <a:buNone/>
            </a:pPr>
            <a:r>
              <a:rPr lang="ja-JP" altLang="en-US" smtClean="0"/>
              <a:t>・大正期</a:t>
            </a:r>
          </a:p>
          <a:p>
            <a:pPr eaLnBrk="1" hangingPunct="1">
              <a:buFont typeface="Wingdings" pitchFamily="2" charset="2"/>
              <a:buNone/>
            </a:pPr>
            <a:r>
              <a:rPr lang="ja-JP" altLang="en-US" smtClean="0"/>
              <a:t>・昭和期</a:t>
            </a:r>
          </a:p>
        </p:txBody>
      </p:sp>
      <p:sp>
        <p:nvSpPr>
          <p:cNvPr id="19462" name="AutoShape 4"/>
          <p:cNvSpPr>
            <a:spLocks noChangeArrowheads="1"/>
          </p:cNvSpPr>
          <p:nvPr/>
        </p:nvSpPr>
        <p:spPr bwMode="auto">
          <a:xfrm>
            <a:off x="2195513" y="4005263"/>
            <a:ext cx="1296987" cy="503237"/>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itchFamily="2" charset="2"/>
              <a:buChar char="l"/>
              <a:defRPr kumimoji="1" sz="3200">
                <a:solidFill>
                  <a:schemeClr val="tx1"/>
                </a:solidFill>
                <a:latin typeface="Arial" pitchFamily="34" charset="0"/>
                <a:ea typeface="ＭＳ Ｐゴシック" pitchFamily="50" charset="-128"/>
              </a:defRPr>
            </a:lvl1pPr>
            <a:lvl2pPr marL="742950" indent="-285750">
              <a:spcBef>
                <a:spcPct val="20000"/>
              </a:spcBef>
              <a:buClr>
                <a:schemeClr val="accent1"/>
              </a:buClr>
              <a:buSzPct val="70000"/>
              <a:buFont typeface="Wingdings" pitchFamily="2" charset="2"/>
              <a:buChar char="l"/>
              <a:defRPr kumimoji="1" sz="2800">
                <a:solidFill>
                  <a:schemeClr val="tx1"/>
                </a:solidFill>
                <a:latin typeface="Arial" pitchFamily="34" charset="0"/>
                <a:ea typeface="ＭＳ Ｐゴシック" pitchFamily="50" charset="-128"/>
              </a:defRPr>
            </a:lvl2pPr>
            <a:lvl3pPr marL="1143000" indent="-228600">
              <a:spcBef>
                <a:spcPct val="20000"/>
              </a:spcBef>
              <a:buClr>
                <a:schemeClr val="bg2"/>
              </a:buClr>
              <a:buSzPct val="65000"/>
              <a:buFont typeface="Wingdings" pitchFamily="2" charset="2"/>
              <a:buChar char="l"/>
              <a:defRPr kumimoji="1" sz="2400">
                <a:solidFill>
                  <a:schemeClr val="tx1"/>
                </a:solidFill>
                <a:latin typeface="Arial" pitchFamily="34" charset="0"/>
                <a:ea typeface="ＭＳ Ｐゴシック" pitchFamily="50" charset="-128"/>
              </a:defRPr>
            </a:lvl3pPr>
            <a:lvl4pPr marL="1600200" indent="-228600">
              <a:spcBef>
                <a:spcPct val="20000"/>
              </a:spcBef>
              <a:buClr>
                <a:schemeClr val="hlink"/>
              </a:buClr>
              <a:buSzPct val="60000"/>
              <a:buFont typeface="Wingdings" pitchFamily="2" charset="2"/>
              <a:buChar char="l"/>
              <a:defRPr kumimoji="1" sz="2000">
                <a:solidFill>
                  <a:schemeClr val="tx1"/>
                </a:solidFill>
                <a:latin typeface="Arial" pitchFamily="34" charset="0"/>
                <a:ea typeface="ＭＳ Ｐゴシック" pitchFamily="50" charset="-128"/>
              </a:defRPr>
            </a:lvl4pPr>
            <a:lvl5pPr marL="2057400" indent="-228600">
              <a:spcBef>
                <a:spcPct val="20000"/>
              </a:spcBef>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9pPr>
          </a:lstStyle>
          <a:p>
            <a:pPr algn="ctr" eaLnBrk="1" hangingPunct="1">
              <a:spcBef>
                <a:spcPct val="0"/>
              </a:spcBef>
              <a:buClrTx/>
              <a:buSzTx/>
              <a:buFontTx/>
              <a:buNone/>
            </a:pPr>
            <a:r>
              <a:rPr lang="ja-JP" altLang="en-US" sz="1800"/>
              <a:t>大新聞</a:t>
            </a:r>
          </a:p>
        </p:txBody>
      </p:sp>
      <p:sp>
        <p:nvSpPr>
          <p:cNvPr id="19463" name="AutoShape 5"/>
          <p:cNvSpPr>
            <a:spLocks noChangeArrowheads="1"/>
          </p:cNvSpPr>
          <p:nvPr/>
        </p:nvSpPr>
        <p:spPr bwMode="auto">
          <a:xfrm>
            <a:off x="5003800" y="4005263"/>
            <a:ext cx="1296988" cy="503237"/>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itchFamily="2" charset="2"/>
              <a:buChar char="l"/>
              <a:defRPr kumimoji="1" sz="3200">
                <a:solidFill>
                  <a:schemeClr val="tx1"/>
                </a:solidFill>
                <a:latin typeface="Arial" pitchFamily="34" charset="0"/>
                <a:ea typeface="ＭＳ Ｐゴシック" pitchFamily="50" charset="-128"/>
              </a:defRPr>
            </a:lvl1pPr>
            <a:lvl2pPr marL="742950" indent="-285750">
              <a:spcBef>
                <a:spcPct val="20000"/>
              </a:spcBef>
              <a:buClr>
                <a:schemeClr val="accent1"/>
              </a:buClr>
              <a:buSzPct val="70000"/>
              <a:buFont typeface="Wingdings" pitchFamily="2" charset="2"/>
              <a:buChar char="l"/>
              <a:defRPr kumimoji="1" sz="2800">
                <a:solidFill>
                  <a:schemeClr val="tx1"/>
                </a:solidFill>
                <a:latin typeface="Arial" pitchFamily="34" charset="0"/>
                <a:ea typeface="ＭＳ Ｐゴシック" pitchFamily="50" charset="-128"/>
              </a:defRPr>
            </a:lvl2pPr>
            <a:lvl3pPr marL="1143000" indent="-228600">
              <a:spcBef>
                <a:spcPct val="20000"/>
              </a:spcBef>
              <a:buClr>
                <a:schemeClr val="bg2"/>
              </a:buClr>
              <a:buSzPct val="65000"/>
              <a:buFont typeface="Wingdings" pitchFamily="2" charset="2"/>
              <a:buChar char="l"/>
              <a:defRPr kumimoji="1" sz="2400">
                <a:solidFill>
                  <a:schemeClr val="tx1"/>
                </a:solidFill>
                <a:latin typeface="Arial" pitchFamily="34" charset="0"/>
                <a:ea typeface="ＭＳ Ｐゴシック" pitchFamily="50" charset="-128"/>
              </a:defRPr>
            </a:lvl3pPr>
            <a:lvl4pPr marL="1600200" indent="-228600">
              <a:spcBef>
                <a:spcPct val="20000"/>
              </a:spcBef>
              <a:buClr>
                <a:schemeClr val="hlink"/>
              </a:buClr>
              <a:buSzPct val="60000"/>
              <a:buFont typeface="Wingdings" pitchFamily="2" charset="2"/>
              <a:buChar char="l"/>
              <a:defRPr kumimoji="1" sz="2000">
                <a:solidFill>
                  <a:schemeClr val="tx1"/>
                </a:solidFill>
                <a:latin typeface="Arial" pitchFamily="34" charset="0"/>
                <a:ea typeface="ＭＳ Ｐゴシック" pitchFamily="50" charset="-128"/>
              </a:defRPr>
            </a:lvl4pPr>
            <a:lvl5pPr marL="2057400" indent="-228600">
              <a:spcBef>
                <a:spcPct val="20000"/>
              </a:spcBef>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9pPr>
          </a:lstStyle>
          <a:p>
            <a:pPr algn="ctr" eaLnBrk="1" hangingPunct="1">
              <a:spcBef>
                <a:spcPct val="0"/>
              </a:spcBef>
              <a:buClrTx/>
              <a:buSzTx/>
              <a:buFontTx/>
              <a:buNone/>
            </a:pPr>
            <a:r>
              <a:rPr lang="ja-JP" altLang="en-US" sz="1800"/>
              <a:t>小新聞</a:t>
            </a:r>
          </a:p>
        </p:txBody>
      </p:sp>
      <p:sp>
        <p:nvSpPr>
          <p:cNvPr id="19464" name="AutoShape 6"/>
          <p:cNvSpPr>
            <a:spLocks noChangeArrowheads="1"/>
          </p:cNvSpPr>
          <p:nvPr/>
        </p:nvSpPr>
        <p:spPr bwMode="auto">
          <a:xfrm>
            <a:off x="3995738" y="4292600"/>
            <a:ext cx="433387" cy="719138"/>
          </a:xfrm>
          <a:prstGeom prst="downArrow">
            <a:avLst>
              <a:gd name="adj1" fmla="val 50000"/>
              <a:gd name="adj2" fmla="val 4148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lr>
                <a:schemeClr val="hlink"/>
              </a:buClr>
              <a:buSzPct val="80000"/>
              <a:buFont typeface="Wingdings" pitchFamily="2" charset="2"/>
              <a:buChar char="l"/>
              <a:defRPr kumimoji="1" sz="3200">
                <a:solidFill>
                  <a:schemeClr val="tx1"/>
                </a:solidFill>
                <a:latin typeface="Arial" pitchFamily="34" charset="0"/>
                <a:ea typeface="ＭＳ Ｐゴシック" pitchFamily="50" charset="-128"/>
              </a:defRPr>
            </a:lvl1pPr>
            <a:lvl2pPr marL="742950" indent="-285750">
              <a:spcBef>
                <a:spcPct val="20000"/>
              </a:spcBef>
              <a:buClr>
                <a:schemeClr val="accent1"/>
              </a:buClr>
              <a:buSzPct val="70000"/>
              <a:buFont typeface="Wingdings" pitchFamily="2" charset="2"/>
              <a:buChar char="l"/>
              <a:defRPr kumimoji="1" sz="2800">
                <a:solidFill>
                  <a:schemeClr val="tx1"/>
                </a:solidFill>
                <a:latin typeface="Arial" pitchFamily="34" charset="0"/>
                <a:ea typeface="ＭＳ Ｐゴシック" pitchFamily="50" charset="-128"/>
              </a:defRPr>
            </a:lvl2pPr>
            <a:lvl3pPr marL="1143000" indent="-228600">
              <a:spcBef>
                <a:spcPct val="20000"/>
              </a:spcBef>
              <a:buClr>
                <a:schemeClr val="bg2"/>
              </a:buClr>
              <a:buSzPct val="65000"/>
              <a:buFont typeface="Wingdings" pitchFamily="2" charset="2"/>
              <a:buChar char="l"/>
              <a:defRPr kumimoji="1" sz="2400">
                <a:solidFill>
                  <a:schemeClr val="tx1"/>
                </a:solidFill>
                <a:latin typeface="Arial" pitchFamily="34" charset="0"/>
                <a:ea typeface="ＭＳ Ｐゴシック" pitchFamily="50" charset="-128"/>
              </a:defRPr>
            </a:lvl3pPr>
            <a:lvl4pPr marL="1600200" indent="-228600">
              <a:spcBef>
                <a:spcPct val="20000"/>
              </a:spcBef>
              <a:buClr>
                <a:schemeClr val="hlink"/>
              </a:buClr>
              <a:buSzPct val="60000"/>
              <a:buFont typeface="Wingdings" pitchFamily="2" charset="2"/>
              <a:buChar char="l"/>
              <a:defRPr kumimoji="1" sz="2000">
                <a:solidFill>
                  <a:schemeClr val="tx1"/>
                </a:solidFill>
                <a:latin typeface="Arial" pitchFamily="34" charset="0"/>
                <a:ea typeface="ＭＳ Ｐゴシック" pitchFamily="50" charset="-128"/>
              </a:defRPr>
            </a:lvl4pPr>
            <a:lvl5pPr marL="2057400" indent="-228600">
              <a:spcBef>
                <a:spcPct val="20000"/>
              </a:spcBef>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9pPr>
          </a:lstStyle>
          <a:p>
            <a:pPr eaLnBrk="1" hangingPunct="1">
              <a:spcBef>
                <a:spcPct val="0"/>
              </a:spcBef>
              <a:buClrTx/>
              <a:buSzTx/>
              <a:buFontTx/>
              <a:buNone/>
            </a:pPr>
            <a:endParaRPr lang="ja-JP" altLang="en-US" sz="1800"/>
          </a:p>
        </p:txBody>
      </p:sp>
      <p:sp>
        <p:nvSpPr>
          <p:cNvPr id="19465" name="Oval 7"/>
          <p:cNvSpPr>
            <a:spLocks noChangeArrowheads="1"/>
          </p:cNvSpPr>
          <p:nvPr/>
        </p:nvSpPr>
        <p:spPr bwMode="auto">
          <a:xfrm>
            <a:off x="2916238" y="5157788"/>
            <a:ext cx="2592387" cy="10080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itchFamily="2" charset="2"/>
              <a:buChar char="l"/>
              <a:defRPr kumimoji="1" sz="3200">
                <a:solidFill>
                  <a:schemeClr val="tx1"/>
                </a:solidFill>
                <a:latin typeface="Arial" pitchFamily="34" charset="0"/>
                <a:ea typeface="ＭＳ Ｐゴシック" pitchFamily="50" charset="-128"/>
              </a:defRPr>
            </a:lvl1pPr>
            <a:lvl2pPr marL="742950" indent="-285750">
              <a:spcBef>
                <a:spcPct val="20000"/>
              </a:spcBef>
              <a:buClr>
                <a:schemeClr val="accent1"/>
              </a:buClr>
              <a:buSzPct val="70000"/>
              <a:buFont typeface="Wingdings" pitchFamily="2" charset="2"/>
              <a:buChar char="l"/>
              <a:defRPr kumimoji="1" sz="2800">
                <a:solidFill>
                  <a:schemeClr val="tx1"/>
                </a:solidFill>
                <a:latin typeface="Arial" pitchFamily="34" charset="0"/>
                <a:ea typeface="ＭＳ Ｐゴシック" pitchFamily="50" charset="-128"/>
              </a:defRPr>
            </a:lvl2pPr>
            <a:lvl3pPr marL="1143000" indent="-228600">
              <a:spcBef>
                <a:spcPct val="20000"/>
              </a:spcBef>
              <a:buClr>
                <a:schemeClr val="bg2"/>
              </a:buClr>
              <a:buSzPct val="65000"/>
              <a:buFont typeface="Wingdings" pitchFamily="2" charset="2"/>
              <a:buChar char="l"/>
              <a:defRPr kumimoji="1" sz="2400">
                <a:solidFill>
                  <a:schemeClr val="tx1"/>
                </a:solidFill>
                <a:latin typeface="Arial" pitchFamily="34" charset="0"/>
                <a:ea typeface="ＭＳ Ｐゴシック" pitchFamily="50" charset="-128"/>
              </a:defRPr>
            </a:lvl3pPr>
            <a:lvl4pPr marL="1600200" indent="-228600">
              <a:spcBef>
                <a:spcPct val="20000"/>
              </a:spcBef>
              <a:buClr>
                <a:schemeClr val="hlink"/>
              </a:buClr>
              <a:buSzPct val="60000"/>
              <a:buFont typeface="Wingdings" pitchFamily="2" charset="2"/>
              <a:buChar char="l"/>
              <a:defRPr kumimoji="1" sz="2000">
                <a:solidFill>
                  <a:schemeClr val="tx1"/>
                </a:solidFill>
                <a:latin typeface="Arial" pitchFamily="34" charset="0"/>
                <a:ea typeface="ＭＳ Ｐゴシック" pitchFamily="50" charset="-128"/>
              </a:defRPr>
            </a:lvl4pPr>
            <a:lvl5pPr marL="2057400" indent="-228600">
              <a:spcBef>
                <a:spcPct val="20000"/>
              </a:spcBef>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9pPr>
          </a:lstStyle>
          <a:p>
            <a:pPr algn="ctr" eaLnBrk="1" hangingPunct="1">
              <a:spcBef>
                <a:spcPct val="0"/>
              </a:spcBef>
              <a:buClrTx/>
              <a:buSzTx/>
              <a:buFontTx/>
              <a:buNone/>
            </a:pPr>
            <a:r>
              <a:rPr lang="ja-JP" altLang="en-US" sz="1800"/>
              <a:t>大衆報道新聞</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p:txBody>
          <a:bodyPr/>
          <a:lstStyle/>
          <a:p>
            <a:r>
              <a:rPr lang="ja-JP" altLang="en-US" smtClean="0"/>
              <a:t>独立新聞の衰退</a:t>
            </a:r>
          </a:p>
        </p:txBody>
      </p:sp>
      <p:sp>
        <p:nvSpPr>
          <p:cNvPr id="3" name="コンテンツ プレースホルダー 2"/>
          <p:cNvSpPr>
            <a:spLocks noGrp="1"/>
          </p:cNvSpPr>
          <p:nvPr>
            <p:ph idx="1"/>
          </p:nvPr>
        </p:nvSpPr>
        <p:spPr/>
        <p:txBody>
          <a:bodyPr/>
          <a:lstStyle/>
          <a:p>
            <a:pPr>
              <a:defRPr/>
            </a:pPr>
            <a:r>
              <a:rPr lang="ja-JP" altLang="en-US" dirty="0" smtClean="0"/>
              <a:t>安価な価格政策と狭い紙面体制</a:t>
            </a:r>
            <a:endParaRPr lang="en-US" altLang="ja-JP" dirty="0" smtClean="0"/>
          </a:p>
          <a:p>
            <a:pPr marL="0" indent="0">
              <a:buFont typeface="Wingdings" pitchFamily="2" charset="2"/>
              <a:buNone/>
              <a:defRPr/>
            </a:pPr>
            <a:r>
              <a:rPr lang="ja-JP" altLang="en-US" dirty="0"/>
              <a:t>　</a:t>
            </a:r>
            <a:r>
              <a:rPr lang="ja-JP" altLang="en-US" dirty="0" smtClean="0"/>
              <a:t>→部数の割には利益が上がらず</a:t>
            </a:r>
            <a:endParaRPr lang="en-US" altLang="ja-JP" dirty="0" smtClean="0"/>
          </a:p>
          <a:p>
            <a:pPr>
              <a:defRPr/>
            </a:pPr>
            <a:r>
              <a:rPr lang="ja-JP" altLang="en-US" dirty="0" smtClean="0"/>
              <a:t>資本の蓄積や設備投資が十分にせず</a:t>
            </a:r>
            <a:endParaRPr lang="en-US" altLang="ja-JP" dirty="0" smtClean="0"/>
          </a:p>
          <a:p>
            <a:pPr>
              <a:defRPr/>
            </a:pPr>
            <a:r>
              <a:rPr lang="ja-JP" altLang="en-US" dirty="0"/>
              <a:t>報道</a:t>
            </a:r>
            <a:r>
              <a:rPr lang="ja-JP" altLang="en-US" dirty="0" smtClean="0"/>
              <a:t>新聞主流の時代への転換に乗れず</a:t>
            </a:r>
            <a:endParaRPr lang="en-US" altLang="ja-JP" dirty="0" smtClean="0"/>
          </a:p>
          <a:p>
            <a:pPr>
              <a:defRPr/>
            </a:pPr>
            <a:r>
              <a:rPr lang="ja-JP" altLang="en-US" dirty="0" smtClean="0"/>
              <a:t>他紙</a:t>
            </a:r>
            <a:r>
              <a:rPr lang="ja-JP" altLang="en-US" dirty="0"/>
              <a:t>と</a:t>
            </a:r>
            <a:r>
              <a:rPr lang="ja-JP" altLang="en-US" dirty="0" smtClean="0"/>
              <a:t>の報道競争に対抗する体制を整備できず</a:t>
            </a:r>
            <a:endParaRPr lang="ja-JP" altLang="en-US" dirty="0"/>
          </a:p>
        </p:txBody>
      </p:sp>
      <p:sp>
        <p:nvSpPr>
          <p:cNvPr id="21508" name="フッター プレースホルダー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Wingdings" pitchFamily="2" charset="2"/>
              <a:buChar char="l"/>
              <a:defRPr kumimoji="1" sz="3200">
                <a:solidFill>
                  <a:schemeClr val="tx1"/>
                </a:solidFill>
                <a:latin typeface="Arial" pitchFamily="34" charset="0"/>
                <a:ea typeface="ＭＳ Ｐゴシック" pitchFamily="50" charset="-128"/>
              </a:defRPr>
            </a:lvl1pPr>
            <a:lvl2pPr marL="742950" indent="-285750">
              <a:spcBef>
                <a:spcPct val="20000"/>
              </a:spcBef>
              <a:buClr>
                <a:schemeClr val="accent1"/>
              </a:buClr>
              <a:buSzPct val="70000"/>
              <a:buFont typeface="Wingdings" pitchFamily="2" charset="2"/>
              <a:buChar char="l"/>
              <a:defRPr kumimoji="1" sz="2800">
                <a:solidFill>
                  <a:schemeClr val="tx1"/>
                </a:solidFill>
                <a:latin typeface="Arial" pitchFamily="34" charset="0"/>
                <a:ea typeface="ＭＳ Ｐゴシック" pitchFamily="50" charset="-128"/>
              </a:defRPr>
            </a:lvl2pPr>
            <a:lvl3pPr marL="1143000" indent="-228600">
              <a:spcBef>
                <a:spcPct val="20000"/>
              </a:spcBef>
              <a:buClr>
                <a:schemeClr val="bg2"/>
              </a:buClr>
              <a:buSzPct val="65000"/>
              <a:buFont typeface="Wingdings" pitchFamily="2" charset="2"/>
              <a:buChar char="l"/>
              <a:defRPr kumimoji="1" sz="2400">
                <a:solidFill>
                  <a:schemeClr val="tx1"/>
                </a:solidFill>
                <a:latin typeface="Arial" pitchFamily="34" charset="0"/>
                <a:ea typeface="ＭＳ Ｐゴシック" pitchFamily="50" charset="-128"/>
              </a:defRPr>
            </a:lvl3pPr>
            <a:lvl4pPr marL="1600200" indent="-228600">
              <a:spcBef>
                <a:spcPct val="20000"/>
              </a:spcBef>
              <a:buClr>
                <a:schemeClr val="hlink"/>
              </a:buClr>
              <a:buSzPct val="60000"/>
              <a:buFont typeface="Wingdings" pitchFamily="2" charset="2"/>
              <a:buChar char="l"/>
              <a:defRPr kumimoji="1" sz="2000">
                <a:solidFill>
                  <a:schemeClr val="tx1"/>
                </a:solidFill>
                <a:latin typeface="Arial" pitchFamily="34" charset="0"/>
                <a:ea typeface="ＭＳ Ｐゴシック" pitchFamily="50" charset="-128"/>
              </a:defRPr>
            </a:lvl4pPr>
            <a:lvl5pPr marL="2057400" indent="-228600">
              <a:spcBef>
                <a:spcPct val="20000"/>
              </a:spcBef>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9pPr>
          </a:lstStyle>
          <a:p>
            <a:pPr>
              <a:spcBef>
                <a:spcPct val="0"/>
              </a:spcBef>
              <a:buClrTx/>
              <a:buSzTx/>
              <a:buFontTx/>
              <a:buNone/>
            </a:pPr>
            <a:r>
              <a:rPr kumimoji="0" lang="ja-JP" altLang="en-US" sz="1200" smtClean="0"/>
              <a:t>ジャーナリズム史</a:t>
            </a:r>
            <a:r>
              <a:rPr kumimoji="0" lang="en-US" altLang="ja-JP" sz="1200" smtClean="0"/>
              <a:t>Ⅰ</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Radial</Template>
  <TotalTime>1424</TotalTime>
  <Words>394</Words>
  <Application>Microsoft Office PowerPoint</Application>
  <PresentationFormat>画面に合わせる (4:3)</PresentationFormat>
  <Paragraphs>55</Paragraphs>
  <Slides>9</Slides>
  <Notes>6</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9</vt:i4>
      </vt:variant>
    </vt:vector>
  </HeadingPairs>
  <TitlesOfParts>
    <vt:vector size="17" baseType="lpstr">
      <vt:lpstr>Arial</vt:lpstr>
      <vt:lpstr>ＭＳ Ｐゴシック</vt:lpstr>
      <vt:lpstr>Wingdings</vt:lpstr>
      <vt:lpstr>Times New Roman</vt:lpstr>
      <vt:lpstr>ＭＳ Ｐ明朝</vt:lpstr>
      <vt:lpstr>Arial Black</vt:lpstr>
      <vt:lpstr>明朝体</vt:lpstr>
      <vt:lpstr>Radial</vt:lpstr>
      <vt:lpstr>12．戦争と新聞</vt:lpstr>
      <vt:lpstr>12-1．戦争と新聞</vt:lpstr>
      <vt:lpstr>日本海海戦(1905/05/27～28)</vt:lpstr>
      <vt:lpstr>日露戦争号外：北海タイムス</vt:lpstr>
      <vt:lpstr>日露戦争と新聞</vt:lpstr>
      <vt:lpstr>http://pweb.cc.sophia.ac.jp/s-yuga/Article/1990a.pdf</vt:lpstr>
      <vt:lpstr>内村鑑三：1861-1930</vt:lpstr>
      <vt:lpstr>13. 近代新聞の成立期　</vt:lpstr>
      <vt:lpstr>独立新聞の衰退</vt:lpstr>
    </vt:vector>
  </TitlesOfParts>
  <Company>Sophia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ジャーナリズム史</dc:title>
  <dc:creator>Yuga</dc:creator>
  <cp:lastModifiedBy>s-yuga  TOSHIBA-1</cp:lastModifiedBy>
  <cp:revision>125</cp:revision>
  <cp:lastPrinted>2015-06-01T14:33:33Z</cp:lastPrinted>
  <dcterms:created xsi:type="dcterms:W3CDTF">1999-02-01T04:45:47Z</dcterms:created>
  <dcterms:modified xsi:type="dcterms:W3CDTF">2017-07-03T15:21:48Z</dcterms:modified>
</cp:coreProperties>
</file>