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8"/>
  </p:notesMasterIdLst>
  <p:handoutMasterIdLst>
    <p:handoutMasterId r:id="rId9"/>
  </p:handoutMasterIdLst>
  <p:sldIdLst>
    <p:sldId id="294" r:id="rId2"/>
    <p:sldId id="375" r:id="rId3"/>
    <p:sldId id="356" r:id="rId4"/>
    <p:sldId id="357" r:id="rId5"/>
    <p:sldId id="358" r:id="rId6"/>
    <p:sldId id="359" r:id="rId7"/>
  </p:sldIdLst>
  <p:sldSz cx="9144000" cy="6858000" type="screen4x3"/>
  <p:notesSz cx="6888163" cy="100203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1386"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36" d="100"/>
          <a:sy n="36" d="100"/>
        </p:scale>
        <p:origin x="2046"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1" y="0"/>
            <a:ext cx="2984870" cy="501015"/>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lvl1pPr>
              <a:defRPr sz="1200"/>
            </a:lvl1pPr>
          </a:lstStyle>
          <a:p>
            <a:pPr>
              <a:defRPr/>
            </a:pPr>
            <a:endParaRPr lang="en-US" altLang="ja-JP"/>
          </a:p>
        </p:txBody>
      </p:sp>
      <p:sp>
        <p:nvSpPr>
          <p:cNvPr id="49155" name="Rectangle 3"/>
          <p:cNvSpPr>
            <a:spLocks noGrp="1" noChangeArrowheads="1"/>
          </p:cNvSpPr>
          <p:nvPr>
            <p:ph type="dt" sz="quarter" idx="1"/>
          </p:nvPr>
        </p:nvSpPr>
        <p:spPr bwMode="auto">
          <a:xfrm>
            <a:off x="3901700" y="0"/>
            <a:ext cx="2984870" cy="501015"/>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lvl1pPr algn="r">
              <a:defRPr sz="1200"/>
            </a:lvl1pPr>
          </a:lstStyle>
          <a:p>
            <a:pPr>
              <a:defRPr/>
            </a:pPr>
            <a:endParaRPr lang="en-US" altLang="ja-JP"/>
          </a:p>
        </p:txBody>
      </p:sp>
      <p:sp>
        <p:nvSpPr>
          <p:cNvPr id="49156" name="Rectangle 4"/>
          <p:cNvSpPr>
            <a:spLocks noGrp="1" noChangeArrowheads="1"/>
          </p:cNvSpPr>
          <p:nvPr>
            <p:ph type="ftr" sz="quarter" idx="2"/>
          </p:nvPr>
        </p:nvSpPr>
        <p:spPr bwMode="auto">
          <a:xfrm>
            <a:off x="1" y="9517546"/>
            <a:ext cx="2984870" cy="501015"/>
          </a:xfrm>
          <a:prstGeom prst="rect">
            <a:avLst/>
          </a:prstGeom>
          <a:noFill/>
          <a:ln w="9525">
            <a:noFill/>
            <a:miter lim="800000"/>
            <a:headEnd/>
            <a:tailEnd/>
          </a:ln>
          <a:effectLst/>
        </p:spPr>
        <p:txBody>
          <a:bodyPr vert="horz" wrap="square" lIns="92437" tIns="46218" rIns="92437" bIns="46218" numCol="1" anchor="b" anchorCtr="0" compatLnSpc="1">
            <a:prstTxWarp prst="textNoShape">
              <a:avLst/>
            </a:prstTxWarp>
          </a:bodyPr>
          <a:lstStyle>
            <a:lvl1pPr>
              <a:defRPr sz="1200"/>
            </a:lvl1pPr>
          </a:lstStyle>
          <a:p>
            <a:pPr>
              <a:defRPr/>
            </a:pPr>
            <a:endParaRPr lang="en-US" altLang="ja-JP"/>
          </a:p>
        </p:txBody>
      </p:sp>
      <p:sp>
        <p:nvSpPr>
          <p:cNvPr id="49157" name="Rectangle 5"/>
          <p:cNvSpPr>
            <a:spLocks noGrp="1" noChangeArrowheads="1"/>
          </p:cNvSpPr>
          <p:nvPr>
            <p:ph type="sldNum" sz="quarter" idx="3"/>
          </p:nvPr>
        </p:nvSpPr>
        <p:spPr bwMode="auto">
          <a:xfrm>
            <a:off x="3901700" y="9517546"/>
            <a:ext cx="2984870" cy="501015"/>
          </a:xfrm>
          <a:prstGeom prst="rect">
            <a:avLst/>
          </a:prstGeom>
          <a:noFill/>
          <a:ln w="9525">
            <a:noFill/>
            <a:miter lim="800000"/>
            <a:headEnd/>
            <a:tailEnd/>
          </a:ln>
          <a:effectLst/>
        </p:spPr>
        <p:txBody>
          <a:bodyPr vert="horz" wrap="square" lIns="92437" tIns="46218" rIns="92437" bIns="46218" numCol="1" anchor="b" anchorCtr="0" compatLnSpc="1">
            <a:prstTxWarp prst="textNoShape">
              <a:avLst/>
            </a:prstTxWarp>
          </a:bodyPr>
          <a:lstStyle>
            <a:lvl1pPr algn="r">
              <a:defRPr sz="1200"/>
            </a:lvl1pPr>
          </a:lstStyle>
          <a:p>
            <a:pPr>
              <a:defRPr/>
            </a:pPr>
            <a:fld id="{ECD30E78-DD0D-4836-B5DF-41187A5F4E2B}" type="slidenum">
              <a:rPr lang="en-US" altLang="ja-JP"/>
              <a:pPr>
                <a:defRPr/>
              </a:pPr>
              <a:t>‹#›</a:t>
            </a:fld>
            <a:endParaRPr lang="en-US" altLang="ja-JP"/>
          </a:p>
        </p:txBody>
      </p:sp>
    </p:spTree>
    <p:extLst>
      <p:ext uri="{BB962C8B-B14F-4D97-AF65-F5344CB8AC3E}">
        <p14:creationId xmlns:p14="http://schemas.microsoft.com/office/powerpoint/2010/main" val="32656157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1" y="0"/>
            <a:ext cx="2984870" cy="501015"/>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lvl1pPr>
              <a:defRPr sz="1200"/>
            </a:lvl1pPr>
          </a:lstStyle>
          <a:p>
            <a:pPr>
              <a:defRPr/>
            </a:pPr>
            <a:endParaRPr lang="en-US" altLang="ja-JP"/>
          </a:p>
        </p:txBody>
      </p:sp>
      <p:sp>
        <p:nvSpPr>
          <p:cNvPr id="47107" name="Rectangle 3"/>
          <p:cNvSpPr>
            <a:spLocks noGrp="1" noChangeArrowheads="1"/>
          </p:cNvSpPr>
          <p:nvPr>
            <p:ph type="dt" idx="1"/>
          </p:nvPr>
        </p:nvSpPr>
        <p:spPr bwMode="auto">
          <a:xfrm>
            <a:off x="3901700" y="0"/>
            <a:ext cx="2984870" cy="501015"/>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lvl1pPr algn="r">
              <a:defRPr sz="1200"/>
            </a:lvl1pPr>
          </a:lstStyle>
          <a:p>
            <a:pPr>
              <a:defRPr/>
            </a:pPr>
            <a:endParaRPr lang="en-US" altLang="ja-JP"/>
          </a:p>
        </p:txBody>
      </p:sp>
      <p:sp>
        <p:nvSpPr>
          <p:cNvPr id="29700" name="Rectangle 4"/>
          <p:cNvSpPr>
            <a:spLocks noGrp="1" noRot="1" noChangeAspect="1" noChangeArrowheads="1" noTextEdit="1"/>
          </p:cNvSpPr>
          <p:nvPr>
            <p:ph type="sldImg" idx="2"/>
          </p:nvPr>
        </p:nvSpPr>
        <p:spPr bwMode="auto">
          <a:xfrm>
            <a:off x="938213" y="750888"/>
            <a:ext cx="5011737" cy="37576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9" name="Rectangle 5"/>
          <p:cNvSpPr>
            <a:spLocks noGrp="1" noChangeArrowheads="1"/>
          </p:cNvSpPr>
          <p:nvPr>
            <p:ph type="body" sz="quarter" idx="3"/>
          </p:nvPr>
        </p:nvSpPr>
        <p:spPr bwMode="auto">
          <a:xfrm>
            <a:off x="688817" y="4759643"/>
            <a:ext cx="5510530" cy="4509135"/>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7110" name="Rectangle 6"/>
          <p:cNvSpPr>
            <a:spLocks noGrp="1" noChangeArrowheads="1"/>
          </p:cNvSpPr>
          <p:nvPr>
            <p:ph type="ftr" sz="quarter" idx="4"/>
          </p:nvPr>
        </p:nvSpPr>
        <p:spPr bwMode="auto">
          <a:xfrm>
            <a:off x="1" y="9517546"/>
            <a:ext cx="2984870" cy="501015"/>
          </a:xfrm>
          <a:prstGeom prst="rect">
            <a:avLst/>
          </a:prstGeom>
          <a:noFill/>
          <a:ln w="9525">
            <a:noFill/>
            <a:miter lim="800000"/>
            <a:headEnd/>
            <a:tailEnd/>
          </a:ln>
          <a:effectLst/>
        </p:spPr>
        <p:txBody>
          <a:bodyPr vert="horz" wrap="square" lIns="92437" tIns="46218" rIns="92437" bIns="46218" numCol="1" anchor="b" anchorCtr="0" compatLnSpc="1">
            <a:prstTxWarp prst="textNoShape">
              <a:avLst/>
            </a:prstTxWarp>
          </a:bodyPr>
          <a:lstStyle>
            <a:lvl1pPr>
              <a:defRPr sz="1200"/>
            </a:lvl1pPr>
          </a:lstStyle>
          <a:p>
            <a:pPr>
              <a:defRPr/>
            </a:pPr>
            <a:endParaRPr lang="en-US" altLang="ja-JP"/>
          </a:p>
        </p:txBody>
      </p:sp>
      <p:sp>
        <p:nvSpPr>
          <p:cNvPr id="47111" name="Rectangle 7"/>
          <p:cNvSpPr>
            <a:spLocks noGrp="1" noChangeArrowheads="1"/>
          </p:cNvSpPr>
          <p:nvPr>
            <p:ph type="sldNum" sz="quarter" idx="5"/>
          </p:nvPr>
        </p:nvSpPr>
        <p:spPr bwMode="auto">
          <a:xfrm>
            <a:off x="3901700" y="9517546"/>
            <a:ext cx="2984870" cy="501015"/>
          </a:xfrm>
          <a:prstGeom prst="rect">
            <a:avLst/>
          </a:prstGeom>
          <a:noFill/>
          <a:ln w="9525">
            <a:noFill/>
            <a:miter lim="800000"/>
            <a:headEnd/>
            <a:tailEnd/>
          </a:ln>
          <a:effectLst/>
        </p:spPr>
        <p:txBody>
          <a:bodyPr vert="horz" wrap="square" lIns="92437" tIns="46218" rIns="92437" bIns="46218" numCol="1" anchor="b" anchorCtr="0" compatLnSpc="1">
            <a:prstTxWarp prst="textNoShape">
              <a:avLst/>
            </a:prstTxWarp>
          </a:bodyPr>
          <a:lstStyle>
            <a:lvl1pPr algn="r">
              <a:defRPr sz="1200"/>
            </a:lvl1pPr>
          </a:lstStyle>
          <a:p>
            <a:pPr>
              <a:defRPr/>
            </a:pPr>
            <a:fld id="{3BA5B1E3-F5CA-436F-8A03-8C7E596B6AEF}" type="slidenum">
              <a:rPr lang="en-US" altLang="ja-JP"/>
              <a:pPr>
                <a:defRPr/>
              </a:pPr>
              <a:t>‹#›</a:t>
            </a:fld>
            <a:endParaRPr lang="en-US" altLang="ja-JP"/>
          </a:p>
        </p:txBody>
      </p:sp>
    </p:spTree>
    <p:extLst>
      <p:ext uri="{BB962C8B-B14F-4D97-AF65-F5344CB8AC3E}">
        <p14:creationId xmlns:p14="http://schemas.microsoft.com/office/powerpoint/2010/main" val="27861437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417060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ea typeface="ＭＳ Ｐ明朝" charset="-128"/>
            </a:endParaRPr>
          </a:p>
        </p:txBody>
      </p:sp>
    </p:spTree>
    <p:extLst>
      <p:ext uri="{BB962C8B-B14F-4D97-AF65-F5344CB8AC3E}">
        <p14:creationId xmlns:p14="http://schemas.microsoft.com/office/powerpoint/2010/main" val="2105340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ea typeface="ＭＳ Ｐ明朝" charset="-128"/>
            </a:endParaRPr>
          </a:p>
        </p:txBody>
      </p:sp>
    </p:spTree>
    <p:extLst>
      <p:ext uri="{BB962C8B-B14F-4D97-AF65-F5344CB8AC3E}">
        <p14:creationId xmlns:p14="http://schemas.microsoft.com/office/powerpoint/2010/main" val="1072373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ea typeface="ＭＳ Ｐ明朝" charset="-128"/>
            </a:endParaRPr>
          </a:p>
        </p:txBody>
      </p:sp>
    </p:spTree>
    <p:extLst>
      <p:ext uri="{BB962C8B-B14F-4D97-AF65-F5344CB8AC3E}">
        <p14:creationId xmlns:p14="http://schemas.microsoft.com/office/powerpoint/2010/main" val="4039275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ea typeface="ＭＳ Ｐ明朝" charset="-128"/>
            </a:endParaRPr>
          </a:p>
        </p:txBody>
      </p:sp>
    </p:spTree>
    <p:extLst>
      <p:ext uri="{BB962C8B-B14F-4D97-AF65-F5344CB8AC3E}">
        <p14:creationId xmlns:p14="http://schemas.microsoft.com/office/powerpoint/2010/main" val="983816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2"/>
          <p:cNvSpPr>
            <a:spLocks noChangeArrowheads="1"/>
          </p:cNvSpPr>
          <p:nvPr/>
        </p:nvSpPr>
        <p:spPr bwMode="auto">
          <a:xfrm>
            <a:off x="228600" y="381000"/>
            <a:ext cx="8686800" cy="5638800"/>
          </a:xfrm>
          <a:prstGeom prst="roundRect">
            <a:avLst>
              <a:gd name="adj" fmla="val 7912"/>
            </a:avLst>
          </a:prstGeom>
          <a:solidFill>
            <a:schemeClr val="folHlink"/>
          </a:solidFill>
          <a:ln w="9525">
            <a:noFill/>
            <a:round/>
            <a:headEnd/>
            <a:tailEnd/>
          </a:ln>
          <a:effectLst/>
        </p:spPr>
        <p:txBody>
          <a:bodyPr wrap="none" anchor="ctr"/>
          <a:lstStyle/>
          <a:p>
            <a:pPr algn="ctr">
              <a:defRPr/>
            </a:pPr>
            <a:endParaRPr kumimoji="0" lang="ja-JP" altLang="ja-JP" sz="2400">
              <a:latin typeface="Times New Roman" pitchFamily="18" charset="0"/>
            </a:endParaRPr>
          </a:p>
        </p:txBody>
      </p:sp>
      <p:sp>
        <p:nvSpPr>
          <p:cNvPr id="5" name="AutoShape 3"/>
          <p:cNvSpPr>
            <a:spLocks noChangeArrowheads="1"/>
          </p:cNvSpPr>
          <p:nvPr/>
        </p:nvSpPr>
        <p:spPr bwMode="white">
          <a:xfrm>
            <a:off x="327025" y="488950"/>
            <a:ext cx="8435975" cy="4768850"/>
          </a:xfrm>
          <a:prstGeom prst="roundRect">
            <a:avLst>
              <a:gd name="adj" fmla="val 7310"/>
            </a:avLst>
          </a:prstGeom>
          <a:solidFill>
            <a:schemeClr val="bg1"/>
          </a:solidFill>
          <a:ln w="9525">
            <a:noFill/>
            <a:round/>
            <a:headEnd/>
            <a:tailEnd/>
          </a:ln>
          <a:effectLst/>
        </p:spPr>
        <p:txBody>
          <a:bodyPr wrap="none" anchor="ctr"/>
          <a:lstStyle/>
          <a:p>
            <a:pPr algn="ctr">
              <a:defRPr/>
            </a:pPr>
            <a:endParaRPr kumimoji="0" lang="ja-JP" altLang="ja-JP" sz="2400">
              <a:latin typeface="Times New Roman" pitchFamily="18" charset="0"/>
            </a:endParaRPr>
          </a:p>
        </p:txBody>
      </p:sp>
      <p:sp>
        <p:nvSpPr>
          <p:cNvPr id="6"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p:spPr>
        <p:txBody>
          <a:bodyPr wrap="none" anchor="ctr"/>
          <a:lstStyle/>
          <a:p>
            <a:pPr algn="ctr">
              <a:defRPr/>
            </a:pPr>
            <a:endParaRPr kumimoji="0" lang="ja-JP" altLang="ja-JP"/>
          </a:p>
        </p:txBody>
      </p:sp>
      <p:sp>
        <p:nvSpPr>
          <p:cNvPr id="5125"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r>
              <a:rPr lang="ja-JP" altLang="en-US"/>
              <a:t>マスタ タイトルの書式設定</a:t>
            </a:r>
          </a:p>
        </p:txBody>
      </p:sp>
      <p:sp>
        <p:nvSpPr>
          <p:cNvPr id="5126"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r>
              <a:rPr lang="ja-JP" altLang="en-US"/>
              <a:t>マスタ サブタイトルの書式設定</a:t>
            </a:r>
          </a:p>
        </p:txBody>
      </p:sp>
      <p:sp>
        <p:nvSpPr>
          <p:cNvPr id="7" name="Rectangle 7"/>
          <p:cNvSpPr>
            <a:spLocks noGrp="1" noChangeArrowheads="1"/>
          </p:cNvSpPr>
          <p:nvPr>
            <p:ph type="dt" sz="half" idx="10"/>
          </p:nvPr>
        </p:nvSpPr>
        <p:spPr/>
        <p:txBody>
          <a:bodyPr/>
          <a:lstStyle>
            <a:lvl1pPr>
              <a:defRPr/>
            </a:lvl1pPr>
          </a:lstStyle>
          <a:p>
            <a:pPr>
              <a:defRPr/>
            </a:pPr>
            <a:endParaRPr lang="en-US" altLang="ja-JP"/>
          </a:p>
        </p:txBody>
      </p:sp>
      <p:sp>
        <p:nvSpPr>
          <p:cNvPr id="8" name="Rectangle 8"/>
          <p:cNvSpPr>
            <a:spLocks noGrp="1" noChangeArrowheads="1"/>
          </p:cNvSpPr>
          <p:nvPr>
            <p:ph type="ftr" sz="quarter" idx="11"/>
          </p:nvPr>
        </p:nvSpPr>
        <p:spPr>
          <a:xfrm>
            <a:off x="3352800" y="6391275"/>
            <a:ext cx="2895600" cy="457200"/>
          </a:xfrm>
        </p:spPr>
        <p:txBody>
          <a:bodyPr/>
          <a:lstStyle>
            <a:lvl1pPr>
              <a:defRPr/>
            </a:lvl1pPr>
          </a:lstStyle>
          <a:p>
            <a:pPr>
              <a:defRPr/>
            </a:pPr>
            <a:r>
              <a:rPr lang="ja-JP" altLang="en-US" smtClean="0"/>
              <a:t>ジャーナリズム史</a:t>
            </a:r>
            <a:r>
              <a:rPr lang="en-US" altLang="ja-JP" smtClean="0"/>
              <a:t>II (2017)</a:t>
            </a:r>
            <a:endParaRPr lang="en-US" altLang="ja-JP"/>
          </a:p>
        </p:txBody>
      </p:sp>
      <p:sp>
        <p:nvSpPr>
          <p:cNvPr id="9" name="Rectangle 9"/>
          <p:cNvSpPr>
            <a:spLocks noGrp="1" noChangeArrowheads="1"/>
          </p:cNvSpPr>
          <p:nvPr>
            <p:ph type="sldNum" sz="quarter" idx="12"/>
          </p:nvPr>
        </p:nvSpPr>
        <p:spPr>
          <a:xfrm>
            <a:off x="6858000" y="6391275"/>
            <a:ext cx="1600200" cy="457200"/>
          </a:xfrm>
        </p:spPr>
        <p:txBody>
          <a:bodyPr/>
          <a:lstStyle>
            <a:lvl1pPr>
              <a:defRPr/>
            </a:lvl1pPr>
          </a:lstStyle>
          <a:p>
            <a:pPr>
              <a:defRPr/>
            </a:pPr>
            <a:fld id="{2AFC962E-9CBB-457C-8713-6CDCF4D38333}" type="slidenum">
              <a:rPr lang="en-US" altLang="ja-JP"/>
              <a:pPr>
                <a:defRPr/>
              </a:pPr>
              <a:t>‹#›</a:t>
            </a:fld>
            <a:endParaRPr lang="en-US" altLang="ja-JP"/>
          </a:p>
        </p:txBody>
      </p:sp>
    </p:spTree>
    <p:extLst>
      <p:ext uri="{BB962C8B-B14F-4D97-AF65-F5344CB8AC3E}">
        <p14:creationId xmlns:p14="http://schemas.microsoft.com/office/powerpoint/2010/main" val="836088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ジャーナリズム史</a:t>
            </a:r>
            <a:r>
              <a:rPr lang="en-US" altLang="ja-JP" smtClean="0"/>
              <a:t>II (2017)</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53210E8-8A9B-477D-8213-88F223DF1D39}" type="slidenum">
              <a:rPr lang="en-US" altLang="ja-JP"/>
              <a:pPr>
                <a:defRPr/>
              </a:pPr>
              <a:t>‹#›</a:t>
            </a:fld>
            <a:endParaRPr lang="en-US" altLang="ja-JP"/>
          </a:p>
        </p:txBody>
      </p:sp>
    </p:spTree>
    <p:extLst>
      <p:ext uri="{BB962C8B-B14F-4D97-AF65-F5344CB8AC3E}">
        <p14:creationId xmlns:p14="http://schemas.microsoft.com/office/powerpoint/2010/main" val="1043877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34150" y="533400"/>
            <a:ext cx="1924050" cy="54102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762000" y="533400"/>
            <a:ext cx="5619750" cy="5410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ジャーナリズム史</a:t>
            </a:r>
            <a:r>
              <a:rPr lang="en-US" altLang="ja-JP" smtClean="0"/>
              <a:t>II (2017)</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467F4CD-72A5-47E0-AE2D-4D8A8ADF9CA5}" type="slidenum">
              <a:rPr lang="en-US" altLang="ja-JP"/>
              <a:pPr>
                <a:defRPr/>
              </a:pPr>
              <a:t>‹#›</a:t>
            </a:fld>
            <a:endParaRPr lang="en-US" altLang="ja-JP"/>
          </a:p>
        </p:txBody>
      </p:sp>
    </p:spTree>
    <p:extLst>
      <p:ext uri="{BB962C8B-B14F-4D97-AF65-F5344CB8AC3E}">
        <p14:creationId xmlns:p14="http://schemas.microsoft.com/office/powerpoint/2010/main" val="41087995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762000" y="533400"/>
            <a:ext cx="7696200" cy="54102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smtClean="0"/>
              <a:t>ジャーナリズム史</a:t>
            </a:r>
            <a:r>
              <a:rPr lang="en-US" altLang="ja-JP" smtClean="0"/>
              <a:t>II (2017)</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EE6F53AC-A7E2-4401-B46D-EB7D2BCF5BCD}" type="slidenum">
              <a:rPr lang="en-US" altLang="ja-JP"/>
              <a:pPr>
                <a:defRPr/>
              </a:pPr>
              <a:t>‹#›</a:t>
            </a:fld>
            <a:endParaRPr lang="en-US" altLang="ja-JP"/>
          </a:p>
        </p:txBody>
      </p:sp>
    </p:spTree>
    <p:extLst>
      <p:ext uri="{BB962C8B-B14F-4D97-AF65-F5344CB8AC3E}">
        <p14:creationId xmlns:p14="http://schemas.microsoft.com/office/powerpoint/2010/main" val="40451570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62000" y="533400"/>
            <a:ext cx="7696200" cy="1143000"/>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sz="half" idx="1"/>
          </p:nvPr>
        </p:nvSpPr>
        <p:spPr>
          <a:xfrm>
            <a:off x="762000" y="1905000"/>
            <a:ext cx="3771900" cy="4038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86300" y="1905000"/>
            <a:ext cx="3771900" cy="4038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a:xfrm>
            <a:off x="762000" y="6391275"/>
            <a:ext cx="2057400" cy="457200"/>
          </a:xfrm>
        </p:spPr>
        <p:txBody>
          <a:bodyPr/>
          <a:lstStyle>
            <a:lvl1pPr>
              <a:defRPr/>
            </a:lvl1pPr>
          </a:lstStyle>
          <a:p>
            <a:pPr>
              <a:defRPr/>
            </a:pPr>
            <a:endParaRPr lang="en-US" altLang="ja-JP"/>
          </a:p>
        </p:txBody>
      </p:sp>
      <p:sp>
        <p:nvSpPr>
          <p:cNvPr id="6" name="フッター プレースホルダー 5"/>
          <p:cNvSpPr>
            <a:spLocks noGrp="1"/>
          </p:cNvSpPr>
          <p:nvPr>
            <p:ph type="ftr" sz="quarter" idx="11"/>
          </p:nvPr>
        </p:nvSpPr>
        <p:spPr>
          <a:xfrm>
            <a:off x="3352800" y="6403975"/>
            <a:ext cx="2895600" cy="457200"/>
          </a:xfrm>
        </p:spPr>
        <p:txBody>
          <a:bodyPr/>
          <a:lstStyle>
            <a:lvl1pPr>
              <a:defRPr/>
            </a:lvl1pPr>
          </a:lstStyle>
          <a:p>
            <a:pPr>
              <a:defRPr/>
            </a:pPr>
            <a:r>
              <a:rPr lang="ja-JP" altLang="en-US" smtClean="0"/>
              <a:t>ジャーナリズム史</a:t>
            </a:r>
            <a:r>
              <a:rPr lang="en-US" altLang="ja-JP" smtClean="0"/>
              <a:t>II (2017)</a:t>
            </a:r>
            <a:endParaRPr lang="en-US" altLang="ja-JP"/>
          </a:p>
        </p:txBody>
      </p:sp>
      <p:sp>
        <p:nvSpPr>
          <p:cNvPr id="7" name="スライド番号プレースホルダー 6"/>
          <p:cNvSpPr>
            <a:spLocks noGrp="1"/>
          </p:cNvSpPr>
          <p:nvPr>
            <p:ph type="sldNum" sz="quarter" idx="12"/>
          </p:nvPr>
        </p:nvSpPr>
        <p:spPr>
          <a:xfrm>
            <a:off x="6858000" y="6400800"/>
            <a:ext cx="1600200" cy="457200"/>
          </a:xfrm>
        </p:spPr>
        <p:txBody>
          <a:bodyPr/>
          <a:lstStyle>
            <a:lvl1pPr>
              <a:defRPr smtClean="0"/>
            </a:lvl1pPr>
          </a:lstStyle>
          <a:p>
            <a:pPr>
              <a:defRPr/>
            </a:pPr>
            <a:fld id="{F52B56CF-2E02-49A7-8129-D4FAC55C7D34}" type="slidenum">
              <a:rPr lang="en-US" altLang="ja-JP"/>
              <a:pPr>
                <a:defRPr/>
              </a:pPr>
              <a:t>‹#›</a:t>
            </a:fld>
            <a:endParaRPr lang="en-US" altLang="ja-JP"/>
          </a:p>
        </p:txBody>
      </p:sp>
    </p:spTree>
    <p:extLst>
      <p:ext uri="{BB962C8B-B14F-4D97-AF65-F5344CB8AC3E}">
        <p14:creationId xmlns:p14="http://schemas.microsoft.com/office/powerpoint/2010/main" val="1619416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ジャーナリズム史</a:t>
            </a:r>
            <a:r>
              <a:rPr lang="en-US" altLang="ja-JP" smtClean="0"/>
              <a:t>II (2017)</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4D815AB-14A6-4DEB-999D-62AA621D7F91}" type="slidenum">
              <a:rPr lang="en-US" altLang="ja-JP"/>
              <a:pPr>
                <a:defRPr/>
              </a:pPr>
              <a:t>‹#›</a:t>
            </a:fld>
            <a:endParaRPr lang="en-US" altLang="ja-JP"/>
          </a:p>
        </p:txBody>
      </p:sp>
    </p:spTree>
    <p:extLst>
      <p:ext uri="{BB962C8B-B14F-4D97-AF65-F5344CB8AC3E}">
        <p14:creationId xmlns:p14="http://schemas.microsoft.com/office/powerpoint/2010/main" val="2917551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ジャーナリズム史</a:t>
            </a:r>
            <a:r>
              <a:rPr lang="en-US" altLang="ja-JP" smtClean="0"/>
              <a:t>II (2017)</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2C6A9C1-28EB-4446-883D-29E3E85938C4}" type="slidenum">
              <a:rPr lang="en-US" altLang="ja-JP"/>
              <a:pPr>
                <a:defRPr/>
              </a:pPr>
              <a:t>‹#›</a:t>
            </a:fld>
            <a:endParaRPr lang="en-US" altLang="ja-JP"/>
          </a:p>
        </p:txBody>
      </p:sp>
    </p:spTree>
    <p:extLst>
      <p:ext uri="{BB962C8B-B14F-4D97-AF65-F5344CB8AC3E}">
        <p14:creationId xmlns:p14="http://schemas.microsoft.com/office/powerpoint/2010/main" val="3651114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ジャーナリズム史</a:t>
            </a:r>
            <a:r>
              <a:rPr lang="en-US" altLang="ja-JP" smtClean="0"/>
              <a:t>II (2017)</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D14A8BA-28C7-4329-91C1-6C5939E0BB43}" type="slidenum">
              <a:rPr lang="en-US" altLang="ja-JP"/>
              <a:pPr>
                <a:defRPr/>
              </a:pPr>
              <a:t>‹#›</a:t>
            </a:fld>
            <a:endParaRPr lang="en-US" altLang="ja-JP"/>
          </a:p>
        </p:txBody>
      </p:sp>
    </p:spTree>
    <p:extLst>
      <p:ext uri="{BB962C8B-B14F-4D97-AF65-F5344CB8AC3E}">
        <p14:creationId xmlns:p14="http://schemas.microsoft.com/office/powerpoint/2010/main" val="2838428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smtClean="0"/>
              <a:t>ジャーナリズム史</a:t>
            </a:r>
            <a:r>
              <a:rPr lang="en-US" altLang="ja-JP" smtClean="0"/>
              <a:t>II (2017)</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B136F0B9-49E9-4C36-AA1B-FE965FD1E0E2}" type="slidenum">
              <a:rPr lang="en-US" altLang="ja-JP"/>
              <a:pPr>
                <a:defRPr/>
              </a:pPr>
              <a:t>‹#›</a:t>
            </a:fld>
            <a:endParaRPr lang="en-US" altLang="ja-JP"/>
          </a:p>
        </p:txBody>
      </p:sp>
    </p:spTree>
    <p:extLst>
      <p:ext uri="{BB962C8B-B14F-4D97-AF65-F5344CB8AC3E}">
        <p14:creationId xmlns:p14="http://schemas.microsoft.com/office/powerpoint/2010/main" val="900200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smtClean="0"/>
              <a:t>ジャーナリズム史</a:t>
            </a:r>
            <a:r>
              <a:rPr lang="en-US" altLang="ja-JP" smtClean="0"/>
              <a:t>II (2017)</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6BD4A5CE-7436-41A3-95B5-9E2D128AA7D0}" type="slidenum">
              <a:rPr lang="en-US" altLang="ja-JP"/>
              <a:pPr>
                <a:defRPr/>
              </a:pPr>
              <a:t>‹#›</a:t>
            </a:fld>
            <a:endParaRPr lang="en-US" altLang="ja-JP"/>
          </a:p>
        </p:txBody>
      </p:sp>
    </p:spTree>
    <p:extLst>
      <p:ext uri="{BB962C8B-B14F-4D97-AF65-F5344CB8AC3E}">
        <p14:creationId xmlns:p14="http://schemas.microsoft.com/office/powerpoint/2010/main" val="3376312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smtClean="0"/>
              <a:t>ジャーナリズム史</a:t>
            </a:r>
            <a:r>
              <a:rPr lang="en-US" altLang="ja-JP" smtClean="0"/>
              <a:t>II (2017)</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D04BC037-DF0D-49BD-83A5-73BB6FCA0B11}" type="slidenum">
              <a:rPr lang="en-US" altLang="ja-JP"/>
              <a:pPr>
                <a:defRPr/>
              </a:pPr>
              <a:t>‹#›</a:t>
            </a:fld>
            <a:endParaRPr lang="en-US" altLang="ja-JP"/>
          </a:p>
        </p:txBody>
      </p:sp>
    </p:spTree>
    <p:extLst>
      <p:ext uri="{BB962C8B-B14F-4D97-AF65-F5344CB8AC3E}">
        <p14:creationId xmlns:p14="http://schemas.microsoft.com/office/powerpoint/2010/main" val="3151136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ジャーナリズム史</a:t>
            </a:r>
            <a:r>
              <a:rPr lang="en-US" altLang="ja-JP" smtClean="0"/>
              <a:t>II (2017)</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B166E27-DE50-4DF2-B559-9B000B77BAD1}" type="slidenum">
              <a:rPr lang="en-US" altLang="ja-JP"/>
              <a:pPr>
                <a:defRPr/>
              </a:pPr>
              <a:t>‹#›</a:t>
            </a:fld>
            <a:endParaRPr lang="en-US" altLang="ja-JP"/>
          </a:p>
        </p:txBody>
      </p:sp>
    </p:spTree>
    <p:extLst>
      <p:ext uri="{BB962C8B-B14F-4D97-AF65-F5344CB8AC3E}">
        <p14:creationId xmlns:p14="http://schemas.microsoft.com/office/powerpoint/2010/main" val="3281144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ジャーナリズム史</a:t>
            </a:r>
            <a:r>
              <a:rPr lang="en-US" altLang="ja-JP" smtClean="0"/>
              <a:t>II (2017)</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604EB96-25CC-4F89-B5C4-B4343954BDC0}" type="slidenum">
              <a:rPr lang="en-US" altLang="ja-JP"/>
              <a:pPr>
                <a:defRPr/>
              </a:pPr>
              <a:t>‹#›</a:t>
            </a:fld>
            <a:endParaRPr lang="en-US" altLang="ja-JP"/>
          </a:p>
        </p:txBody>
      </p:sp>
    </p:spTree>
    <p:extLst>
      <p:ext uri="{BB962C8B-B14F-4D97-AF65-F5344CB8AC3E}">
        <p14:creationId xmlns:p14="http://schemas.microsoft.com/office/powerpoint/2010/main" val="1703872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533400"/>
            <a:ext cx="7696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762000" y="1905000"/>
            <a:ext cx="76962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100" name="Rectangle 4"/>
          <p:cNvSpPr>
            <a:spLocks noGrp="1" noChangeArrowheads="1"/>
          </p:cNvSpPr>
          <p:nvPr>
            <p:ph type="dt" sz="half" idx="2"/>
          </p:nvPr>
        </p:nvSpPr>
        <p:spPr bwMode="auto">
          <a:xfrm>
            <a:off x="762000" y="6391275"/>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vl1pPr>
          </a:lstStyle>
          <a:p>
            <a:pPr>
              <a:defRPr/>
            </a:pPr>
            <a:endParaRPr lang="en-US" altLang="ja-JP"/>
          </a:p>
        </p:txBody>
      </p:sp>
      <p:sp>
        <p:nvSpPr>
          <p:cNvPr id="4101" name="Rectangle 5"/>
          <p:cNvSpPr>
            <a:spLocks noGrp="1" noChangeArrowheads="1"/>
          </p:cNvSpPr>
          <p:nvPr>
            <p:ph type="ftr" sz="quarter" idx="3"/>
          </p:nvPr>
        </p:nvSpPr>
        <p:spPr bwMode="auto">
          <a:xfrm>
            <a:off x="3352800" y="640397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vl1pPr>
          </a:lstStyle>
          <a:p>
            <a:pPr>
              <a:defRPr/>
            </a:pPr>
            <a:r>
              <a:rPr lang="ja-JP" altLang="en-US" smtClean="0"/>
              <a:t>ジャーナリズム史</a:t>
            </a:r>
            <a:r>
              <a:rPr lang="en-US" altLang="ja-JP" smtClean="0"/>
              <a:t>II (2017)</a:t>
            </a:r>
            <a:endParaRPr lang="en-US" altLang="ja-JP"/>
          </a:p>
        </p:txBody>
      </p:sp>
      <p:sp>
        <p:nvSpPr>
          <p:cNvPr id="4102" name="Rectangle 6"/>
          <p:cNvSpPr>
            <a:spLocks noGrp="1" noChangeArrowheads="1"/>
          </p:cNvSpPr>
          <p:nvPr>
            <p:ph type="sldNum" sz="quarter" idx="4"/>
          </p:nvPr>
        </p:nvSpPr>
        <p:spPr bwMode="auto">
          <a:xfrm>
            <a:off x="6858000" y="64008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vl1pPr>
          </a:lstStyle>
          <a:p>
            <a:pPr>
              <a:defRPr/>
            </a:pPr>
            <a:fld id="{24A58FC5-7C86-4A79-B762-3ED1008A2850}" type="slidenum">
              <a:rPr lang="en-US" altLang="ja-JP"/>
              <a:pPr>
                <a:defRPr/>
              </a:pPr>
              <a:t>‹#›</a:t>
            </a:fld>
            <a:endParaRPr lang="en-US" altLang="ja-JP"/>
          </a:p>
        </p:txBody>
      </p:sp>
      <p:grpSp>
        <p:nvGrpSpPr>
          <p:cNvPr id="1031" name="Group 7"/>
          <p:cNvGrpSpPr>
            <a:grpSpLocks/>
          </p:cNvGrpSpPr>
          <p:nvPr/>
        </p:nvGrpSpPr>
        <p:grpSpPr bwMode="auto">
          <a:xfrm>
            <a:off x="168275" y="228600"/>
            <a:ext cx="8823325" cy="6096000"/>
            <a:chOff x="106" y="144"/>
            <a:chExt cx="5558" cy="3840"/>
          </a:xfrm>
        </p:grpSpPr>
        <p:sp>
          <p:nvSpPr>
            <p:cNvPr id="4104"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ffectLst/>
          </p:spPr>
          <p:txBody>
            <a:bodyPr wrap="none" anchor="ctr"/>
            <a:lstStyle/>
            <a:p>
              <a:pPr algn="ctr">
                <a:defRPr/>
              </a:pPr>
              <a:endParaRPr kumimoji="0" lang="ja-JP" altLang="ja-JP" sz="2400">
                <a:latin typeface="Times New Roman" pitchFamily="18" charset="0"/>
              </a:endParaRPr>
            </a:p>
          </p:txBody>
        </p:sp>
        <p:sp>
          <p:nvSpPr>
            <p:cNvPr id="4105" name="Line 9"/>
            <p:cNvSpPr>
              <a:spLocks noChangeShapeType="1"/>
            </p:cNvSpPr>
            <p:nvPr/>
          </p:nvSpPr>
          <p:spPr bwMode="auto">
            <a:xfrm>
              <a:off x="480" y="1077"/>
              <a:ext cx="4848" cy="0"/>
            </a:xfrm>
            <a:prstGeom prst="line">
              <a:avLst/>
            </a:prstGeom>
            <a:noFill/>
            <a:ln w="38100">
              <a:solidFill>
                <a:schemeClr val="folHlink"/>
              </a:solidFill>
              <a:round/>
              <a:headEnd/>
              <a:tailEnd/>
            </a:ln>
            <a:effectLst/>
          </p:spPr>
          <p:txBody>
            <a:bodyPr/>
            <a:lstStyle/>
            <a:p>
              <a:pPr>
                <a:defRPr/>
              </a:pPr>
              <a:endParaRPr lang="ja-JP" altLang="en-US"/>
            </a:p>
          </p:txBody>
        </p:sp>
      </p:grpSp>
    </p:spTree>
  </p:cSld>
  <p:clrMap bg1="lt1" tx1="dk1" bg2="lt2" tx2="dk2" accent1="accent1" accent2="accent2" accent3="accent3" accent4="accent4" accent5="accent5" accent6="accent6" hlink="hlink" folHlink="folHlink"/>
  <p:sldLayoutIdLst>
    <p:sldLayoutId id="2147483727"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Lst>
  <p:hf hdr="0" dt="0"/>
  <p:txStyles>
    <p:titleStyle>
      <a:lvl1pPr algn="l" rtl="0" eaLnBrk="0" fontAlgn="base" hangingPunct="0">
        <a:spcBef>
          <a:spcPct val="0"/>
        </a:spcBef>
        <a:spcAft>
          <a:spcPct val="0"/>
        </a:spcAft>
        <a:defRPr kumimoji="1" sz="3300">
          <a:solidFill>
            <a:schemeClr val="tx2"/>
          </a:solidFill>
          <a:latin typeface="+mj-lt"/>
          <a:ea typeface="+mj-ea"/>
          <a:cs typeface="+mj-cs"/>
        </a:defRPr>
      </a:lvl1pPr>
      <a:lvl2pPr algn="l" rtl="0" eaLnBrk="0" fontAlgn="base" hangingPunct="0">
        <a:spcBef>
          <a:spcPct val="0"/>
        </a:spcBef>
        <a:spcAft>
          <a:spcPct val="0"/>
        </a:spcAft>
        <a:defRPr kumimoji="1" sz="3300">
          <a:solidFill>
            <a:schemeClr val="tx2"/>
          </a:solidFill>
          <a:latin typeface="Arial Black" pitchFamily="34" charset="0"/>
          <a:ea typeface="ＭＳ Ｐゴシック" pitchFamily="50" charset="-128"/>
        </a:defRPr>
      </a:lvl2pPr>
      <a:lvl3pPr algn="l" rtl="0" eaLnBrk="0" fontAlgn="base" hangingPunct="0">
        <a:spcBef>
          <a:spcPct val="0"/>
        </a:spcBef>
        <a:spcAft>
          <a:spcPct val="0"/>
        </a:spcAft>
        <a:defRPr kumimoji="1" sz="3300">
          <a:solidFill>
            <a:schemeClr val="tx2"/>
          </a:solidFill>
          <a:latin typeface="Arial Black" pitchFamily="34" charset="0"/>
          <a:ea typeface="ＭＳ Ｐゴシック" pitchFamily="50" charset="-128"/>
        </a:defRPr>
      </a:lvl3pPr>
      <a:lvl4pPr algn="l" rtl="0" eaLnBrk="0" fontAlgn="base" hangingPunct="0">
        <a:spcBef>
          <a:spcPct val="0"/>
        </a:spcBef>
        <a:spcAft>
          <a:spcPct val="0"/>
        </a:spcAft>
        <a:defRPr kumimoji="1" sz="3300">
          <a:solidFill>
            <a:schemeClr val="tx2"/>
          </a:solidFill>
          <a:latin typeface="Arial Black" pitchFamily="34" charset="0"/>
          <a:ea typeface="ＭＳ Ｐゴシック" pitchFamily="50" charset="-128"/>
        </a:defRPr>
      </a:lvl4pPr>
      <a:lvl5pPr algn="l" rtl="0" eaLnBrk="0" fontAlgn="base" hangingPunct="0">
        <a:spcBef>
          <a:spcPct val="0"/>
        </a:spcBef>
        <a:spcAft>
          <a:spcPct val="0"/>
        </a:spcAft>
        <a:defRPr kumimoji="1" sz="3300">
          <a:solidFill>
            <a:schemeClr val="tx2"/>
          </a:solidFill>
          <a:latin typeface="Arial Black" pitchFamily="34" charset="0"/>
          <a:ea typeface="ＭＳ Ｐゴシック" pitchFamily="50" charset="-128"/>
        </a:defRPr>
      </a:lvl5pPr>
      <a:lvl6pPr marL="457200" algn="l" rtl="0" fontAlgn="base">
        <a:spcBef>
          <a:spcPct val="0"/>
        </a:spcBef>
        <a:spcAft>
          <a:spcPct val="0"/>
        </a:spcAft>
        <a:defRPr kumimoji="1" sz="3300">
          <a:solidFill>
            <a:schemeClr val="tx2"/>
          </a:solidFill>
          <a:latin typeface="Arial Black" pitchFamily="34" charset="0"/>
          <a:ea typeface="ＭＳ Ｐゴシック" pitchFamily="50" charset="-128"/>
        </a:defRPr>
      </a:lvl6pPr>
      <a:lvl7pPr marL="914400" algn="l" rtl="0" fontAlgn="base">
        <a:spcBef>
          <a:spcPct val="0"/>
        </a:spcBef>
        <a:spcAft>
          <a:spcPct val="0"/>
        </a:spcAft>
        <a:defRPr kumimoji="1" sz="3300">
          <a:solidFill>
            <a:schemeClr val="tx2"/>
          </a:solidFill>
          <a:latin typeface="Arial Black" pitchFamily="34" charset="0"/>
          <a:ea typeface="ＭＳ Ｐゴシック" pitchFamily="50" charset="-128"/>
        </a:defRPr>
      </a:lvl7pPr>
      <a:lvl8pPr marL="1371600" algn="l" rtl="0" fontAlgn="base">
        <a:spcBef>
          <a:spcPct val="0"/>
        </a:spcBef>
        <a:spcAft>
          <a:spcPct val="0"/>
        </a:spcAft>
        <a:defRPr kumimoji="1" sz="3300">
          <a:solidFill>
            <a:schemeClr val="tx2"/>
          </a:solidFill>
          <a:latin typeface="Arial Black" pitchFamily="34" charset="0"/>
          <a:ea typeface="ＭＳ Ｐゴシック" pitchFamily="50" charset="-128"/>
        </a:defRPr>
      </a:lvl8pPr>
      <a:lvl9pPr marL="1828800" algn="l" rtl="0" fontAlgn="base">
        <a:spcBef>
          <a:spcPct val="0"/>
        </a:spcBef>
        <a:spcAft>
          <a:spcPct val="0"/>
        </a:spcAft>
        <a:defRPr kumimoji="1" sz="3300">
          <a:solidFill>
            <a:schemeClr val="tx2"/>
          </a:solidFill>
          <a:latin typeface="Arial Black" pitchFamily="34" charset="0"/>
          <a:ea typeface="ＭＳ Ｐゴシック" pitchFamily="50" charset="-128"/>
        </a:defRPr>
      </a:lvl9pPr>
    </p:titleStyle>
    <p:bodyStyle>
      <a:lvl1pPr marL="342900" indent="-342900" algn="l" rtl="0" eaLnBrk="0" fontAlgn="base" hangingPunct="0">
        <a:spcBef>
          <a:spcPct val="20000"/>
        </a:spcBef>
        <a:spcAft>
          <a:spcPct val="0"/>
        </a:spcAft>
        <a:buClr>
          <a:schemeClr val="bg2"/>
        </a:buClr>
        <a:buSzPct val="70000"/>
        <a:buFont typeface="Wingdings" pitchFamily="2" charset="2"/>
        <a:buChar char="l"/>
        <a:defRPr kumimoji="1"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kumimoji="1" sz="26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150000"/>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5000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SzPct val="150000"/>
        <a:buChar char="•"/>
        <a:defRPr kumimoji="1" sz="2000">
          <a:solidFill>
            <a:schemeClr val="tx1"/>
          </a:solidFill>
          <a:latin typeface="+mn-lt"/>
          <a:ea typeface="+mn-ea"/>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cc.matsuyama-u.ac.jp/~tamura/okinawasenn.htm"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www.cc.matsuyama-u.ac.jp/~tamura/kaigunngou.ht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geocities.co.jp/WallStreet-Bull/6515/zibiki/ha.htm"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www.cc.matsuyama-u.ac.jp/~tamura/takeyarijiken.htm" TargetMode="External"/><Relationship Id="rId5" Type="http://schemas.openxmlformats.org/officeDocument/2006/relationships/hyperlink" Target="http://www.aozora.gr.jp/cards/000535/files/3612.html" TargetMode="External"/><Relationship Id="rId4" Type="http://schemas.openxmlformats.org/officeDocument/2006/relationships/hyperlink" Target="http://www.nishinippon.co.jp/media/news/rokkohp/top.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p:txBody>
          <a:bodyPr/>
          <a:lstStyle/>
          <a:p>
            <a:pPr algn="ctr" eaLnBrk="1" hangingPunct="1"/>
            <a:r>
              <a:rPr lang="ja-JP" altLang="en-US" sz="4100" i="1" dirty="0" smtClean="0"/>
              <a:t>ジャーナリズム史</a:t>
            </a:r>
            <a:r>
              <a:rPr lang="en-US" altLang="ja-JP" sz="4100" i="1" smtClean="0"/>
              <a:t>Ⅱ 2017</a:t>
            </a:r>
            <a:br>
              <a:rPr lang="en-US" altLang="ja-JP" sz="4100" i="1" smtClean="0"/>
            </a:br>
            <a:r>
              <a:rPr lang="en-US" altLang="ja-JP" smtClean="0"/>
              <a:t>5~6</a:t>
            </a:r>
            <a:endParaRPr lang="ja-JP" altLang="en-US" sz="4100" dirty="0" smtClean="0"/>
          </a:p>
        </p:txBody>
      </p:sp>
      <p:sp>
        <p:nvSpPr>
          <p:cNvPr id="8195" name="Rectangle 3" descr="Rectangle: Click to edit Master text styles&#10;Second level&#10;Third level&#10;Fourth level&#10;Fifth level"/>
          <p:cNvSpPr>
            <a:spLocks noGrp="1" noChangeArrowheads="1"/>
          </p:cNvSpPr>
          <p:nvPr>
            <p:ph type="subTitle" idx="1"/>
          </p:nvPr>
        </p:nvSpPr>
        <p:spPr>
          <a:xfrm>
            <a:off x="1752600" y="3567113"/>
            <a:ext cx="5915744" cy="1905000"/>
          </a:xfrm>
        </p:spPr>
        <p:txBody>
          <a:bodyPr/>
          <a:lstStyle/>
          <a:p>
            <a:pPr marL="0" indent="0" algn="l" eaLnBrk="1" hangingPunct="1">
              <a:buFont typeface="Wingdings" pitchFamily="2" charset="2"/>
              <a:buNone/>
            </a:pPr>
            <a:r>
              <a:rPr lang="ja-JP" altLang="en-US" sz="2800" dirty="0" smtClean="0"/>
              <a:t>昭和前期　縮軍から拡軍へのムード</a:t>
            </a:r>
          </a:p>
          <a:p>
            <a:pPr marL="0" indent="0" eaLnBrk="1" hangingPunct="1">
              <a:buFont typeface="Wingdings" pitchFamily="2" charset="2"/>
              <a:buNone/>
            </a:pPr>
            <a:r>
              <a:rPr lang="ja-JP" altLang="en-US" sz="2900" dirty="0" smtClean="0"/>
              <a:t>　</a:t>
            </a:r>
            <a:r>
              <a:rPr lang="ja-JP" altLang="en-US" sz="2800" dirty="0" smtClean="0"/>
              <a:t>ファシズムへの道</a:t>
            </a:r>
            <a:endParaRPr lang="en-US" altLang="ja-JP" sz="2800" dirty="0" smtClean="0"/>
          </a:p>
          <a:p>
            <a:pPr marL="0" indent="0" algn="l" eaLnBrk="1" hangingPunct="1">
              <a:buFont typeface="Wingdings" pitchFamily="2" charset="2"/>
              <a:buNone/>
            </a:pPr>
            <a:r>
              <a:rPr lang="ja-JP" altLang="en-US" sz="2800" dirty="0" smtClean="0"/>
              <a:t>昭和</a:t>
            </a:r>
            <a:r>
              <a:rPr lang="en-US" altLang="ja-JP" sz="2800" dirty="0" smtClean="0"/>
              <a:t>10</a:t>
            </a:r>
            <a:r>
              <a:rPr lang="ja-JP" altLang="en-US" sz="2800" dirty="0" smtClean="0"/>
              <a:t>年代　新聞統制時代</a:t>
            </a:r>
          </a:p>
        </p:txBody>
      </p:sp>
      <p:sp>
        <p:nvSpPr>
          <p:cNvPr id="2" name="スライド番号プレースホルダー 1"/>
          <p:cNvSpPr>
            <a:spLocks noGrp="1"/>
          </p:cNvSpPr>
          <p:nvPr>
            <p:ph type="sldNum" sz="quarter" idx="12"/>
          </p:nvPr>
        </p:nvSpPr>
        <p:spPr/>
        <p:txBody>
          <a:bodyPr/>
          <a:lstStyle/>
          <a:p>
            <a:pPr>
              <a:defRPr/>
            </a:pPr>
            <a:fld id="{2AFC962E-9CBB-457C-8713-6CDCF4D38333}" type="slidenum">
              <a:rPr lang="en-US" altLang="ja-JP" smtClean="0"/>
              <a:pPr>
                <a:defRPr/>
              </a:pPr>
              <a:t>1</a:t>
            </a:fld>
            <a:endParaRPr lang="en-US" altLang="ja-JP"/>
          </a:p>
        </p:txBody>
      </p:sp>
      <p:sp>
        <p:nvSpPr>
          <p:cNvPr id="3" name="フッター プレースホルダー 2"/>
          <p:cNvSpPr>
            <a:spLocks noGrp="1"/>
          </p:cNvSpPr>
          <p:nvPr>
            <p:ph type="ftr" sz="quarter" idx="11"/>
          </p:nvPr>
        </p:nvSpPr>
        <p:spPr/>
        <p:txBody>
          <a:bodyPr/>
          <a:lstStyle/>
          <a:p>
            <a:pPr>
              <a:defRPr/>
            </a:pPr>
            <a:r>
              <a:rPr lang="ja-JP" altLang="en-US" smtClean="0"/>
              <a:t>ジャーナリズム史</a:t>
            </a:r>
            <a:r>
              <a:rPr lang="en-US" altLang="ja-JP" smtClean="0"/>
              <a:t>II (2017)</a:t>
            </a:r>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title"/>
          </p:nvPr>
        </p:nvSpPr>
        <p:spPr>
          <a:xfrm>
            <a:off x="762000" y="533400"/>
            <a:ext cx="7696200" cy="879376"/>
          </a:xfrm>
        </p:spPr>
        <p:txBody>
          <a:bodyPr/>
          <a:lstStyle/>
          <a:p>
            <a:r>
              <a:rPr lang="ja-JP" altLang="en-US" b="1" dirty="0"/>
              <a:t>盧溝橋</a:t>
            </a:r>
            <a:r>
              <a:rPr lang="ja-JP" altLang="en-US" b="1" dirty="0" smtClean="0"/>
              <a:t>事件　</a:t>
            </a:r>
            <a:r>
              <a:rPr lang="en-US" altLang="ja-JP" b="1" dirty="0" smtClean="0"/>
              <a:t>1937</a:t>
            </a:r>
            <a:r>
              <a:rPr lang="ja-JP" altLang="en-US" b="1" dirty="0" smtClean="0"/>
              <a:t>年</a:t>
            </a:r>
            <a:r>
              <a:rPr lang="en-US" altLang="ja-JP" b="1" dirty="0" smtClean="0"/>
              <a:t>7</a:t>
            </a:r>
            <a:r>
              <a:rPr lang="ja-JP" altLang="en-US" b="1" dirty="0" smtClean="0"/>
              <a:t>月</a:t>
            </a:r>
            <a:r>
              <a:rPr lang="en-US" altLang="ja-JP" b="1" dirty="0" smtClean="0"/>
              <a:t>7</a:t>
            </a:r>
            <a:r>
              <a:rPr lang="ja-JP" altLang="en-US" b="1" dirty="0" smtClean="0"/>
              <a:t>日</a:t>
            </a:r>
            <a:endParaRPr kumimoji="1" lang="ja-JP" altLang="en-US" dirty="0"/>
          </a:p>
        </p:txBody>
      </p:sp>
      <p:sp>
        <p:nvSpPr>
          <p:cNvPr id="5" name="コンテンツ プレースホルダー 4"/>
          <p:cNvSpPr>
            <a:spLocks noGrp="1"/>
          </p:cNvSpPr>
          <p:nvPr>
            <p:ph sz="half" idx="1"/>
          </p:nvPr>
        </p:nvSpPr>
        <p:spPr>
          <a:xfrm>
            <a:off x="762000" y="1700808"/>
            <a:ext cx="3771900" cy="4680520"/>
          </a:xfrm>
        </p:spPr>
        <p:txBody>
          <a:bodyPr/>
          <a:lstStyle/>
          <a:p>
            <a:r>
              <a:rPr lang="ja-JP" altLang="en-US" sz="2200" dirty="0" smtClean="0"/>
              <a:t>北京</a:t>
            </a:r>
            <a:r>
              <a:rPr lang="ja-JP" altLang="en-US" sz="2200" dirty="0"/>
              <a:t>郊外の盧溝橋付近で起こった日本軍と中国軍の衝突し日中戦争の始まりとなった事件。日本軍への発砲をきっかけに交戦状態となったが、誰が発砲したかについては現在も定説はない</a:t>
            </a:r>
            <a:r>
              <a:rPr lang="ja-JP" altLang="en-US" sz="2200" dirty="0" smtClean="0"/>
              <a:t>。</a:t>
            </a:r>
            <a:r>
              <a:rPr lang="ja-JP" altLang="en-US" sz="2200" dirty="0"/>
              <a:t>日本政府（近衛文麿内閣）および軍中枢は</a:t>
            </a:r>
            <a:r>
              <a:rPr lang="ja-JP" altLang="en-US" sz="2200" dirty="0">
                <a:solidFill>
                  <a:srgbClr val="FF0000"/>
                </a:solidFill>
              </a:rPr>
              <a:t>自衛権の発動</a:t>
            </a:r>
            <a:r>
              <a:rPr lang="ja-JP" altLang="en-US" sz="2200" dirty="0"/>
              <a:t>を口実に陸海軍を増派、事実上の戦争と</a:t>
            </a:r>
            <a:r>
              <a:rPr lang="ja-JP" altLang="en-US" sz="2200" dirty="0" smtClean="0"/>
              <a:t>なった。</a:t>
            </a:r>
            <a:endParaRPr kumimoji="1" lang="ja-JP" altLang="en-US" sz="2200" dirty="0"/>
          </a:p>
        </p:txBody>
      </p:sp>
      <p:sp>
        <p:nvSpPr>
          <p:cNvPr id="9" name="コンテンツ プレースホルダー 8"/>
          <p:cNvSpPr>
            <a:spLocks noGrp="1"/>
          </p:cNvSpPr>
          <p:nvPr>
            <p:ph sz="half" idx="2"/>
          </p:nvPr>
        </p:nvSpPr>
        <p:spPr>
          <a:xfrm>
            <a:off x="4686300" y="1772816"/>
            <a:ext cx="3771900" cy="4170784"/>
          </a:xfrm>
        </p:spPr>
        <p:txBody>
          <a:bodyPr/>
          <a:lstStyle/>
          <a:p>
            <a:r>
              <a:rPr lang="ja-JP" altLang="en-US" sz="2200" dirty="0" smtClean="0"/>
              <a:t>宣戦</a:t>
            </a:r>
            <a:r>
              <a:rPr lang="ja-JP" altLang="en-US" sz="2200" dirty="0"/>
              <a:t>布告は行わず、当初は</a:t>
            </a:r>
            <a:r>
              <a:rPr lang="ja-JP" altLang="en-US" sz="2200" dirty="0">
                <a:solidFill>
                  <a:srgbClr val="FF0000"/>
                </a:solidFill>
              </a:rPr>
              <a:t>北支事変</a:t>
            </a:r>
            <a:r>
              <a:rPr lang="ja-JP" altLang="en-US" sz="2200" dirty="0"/>
              <a:t>と称し、戦闘が上海に拡大した後の９月に</a:t>
            </a:r>
            <a:r>
              <a:rPr lang="ja-JP" altLang="en-US" sz="2200" dirty="0">
                <a:solidFill>
                  <a:srgbClr val="FF0000"/>
                </a:solidFill>
              </a:rPr>
              <a:t>支那事変</a:t>
            </a:r>
            <a:r>
              <a:rPr lang="ja-JP" altLang="en-US" sz="2200" dirty="0"/>
              <a:t>と命名した。なおこの時の日本軍とは、支那駐屯軍といい、北清事変後の１９０１年に締結された北京議定書で清が外国軍の北京などへの駐屯を認めたときに設置された軍隊</a:t>
            </a:r>
            <a:r>
              <a:rPr lang="ja-JP" altLang="en-US" sz="2200" dirty="0" smtClean="0"/>
              <a:t>。列強の撤兵後</a:t>
            </a:r>
            <a:r>
              <a:rPr lang="ja-JP" altLang="en-US" sz="2200" dirty="0"/>
              <a:t>も</a:t>
            </a:r>
            <a:r>
              <a:rPr lang="ja-JP" altLang="en-US" sz="2200" dirty="0" smtClean="0"/>
              <a:t>、</a:t>
            </a:r>
            <a:r>
              <a:rPr lang="ja-JP" altLang="en-US" sz="2200" dirty="0"/>
              <a:t>日本は</a:t>
            </a:r>
            <a:r>
              <a:rPr lang="ja-JP" altLang="en-US" sz="2200" dirty="0" smtClean="0"/>
              <a:t>この</a:t>
            </a:r>
            <a:r>
              <a:rPr lang="ja-JP" altLang="en-US" sz="2200" dirty="0" smtClean="0">
                <a:solidFill>
                  <a:srgbClr val="FF0000"/>
                </a:solidFill>
              </a:rPr>
              <a:t>邦人</a:t>
            </a:r>
            <a:r>
              <a:rPr lang="ja-JP" altLang="en-US" sz="2200" dirty="0">
                <a:solidFill>
                  <a:srgbClr val="FF0000"/>
                </a:solidFill>
              </a:rPr>
              <a:t>保護</a:t>
            </a:r>
            <a:r>
              <a:rPr lang="ja-JP" altLang="en-US" sz="2200" dirty="0"/>
              <a:t>を理由</a:t>
            </a:r>
            <a:r>
              <a:rPr lang="ja-JP" altLang="en-US" sz="2200" dirty="0" smtClean="0"/>
              <a:t>に続けた。</a:t>
            </a:r>
            <a:endParaRPr kumimoji="1" lang="ja-JP" altLang="en-US" dirty="0"/>
          </a:p>
        </p:txBody>
      </p:sp>
      <p:sp>
        <p:nvSpPr>
          <p:cNvPr id="2" name="フッター プレースホルダー 1"/>
          <p:cNvSpPr>
            <a:spLocks noGrp="1"/>
          </p:cNvSpPr>
          <p:nvPr>
            <p:ph type="ftr" sz="quarter" idx="11"/>
          </p:nvPr>
        </p:nvSpPr>
        <p:spPr/>
        <p:txBody>
          <a:bodyPr/>
          <a:lstStyle/>
          <a:p>
            <a:pPr>
              <a:defRPr/>
            </a:pPr>
            <a:r>
              <a:rPr lang="ja-JP" altLang="en-US" dirty="0" smtClean="0"/>
              <a:t>ジャーナリズム史</a:t>
            </a:r>
            <a:r>
              <a:rPr lang="en-US" altLang="ja-JP" dirty="0" smtClean="0"/>
              <a:t>II (2017)</a:t>
            </a:r>
            <a:endParaRPr lang="en-US" altLang="ja-JP" dirty="0"/>
          </a:p>
        </p:txBody>
      </p:sp>
      <p:sp>
        <p:nvSpPr>
          <p:cNvPr id="3" name="スライド番号プレースホルダー 2"/>
          <p:cNvSpPr>
            <a:spLocks noGrp="1"/>
          </p:cNvSpPr>
          <p:nvPr>
            <p:ph type="sldNum" sz="quarter" idx="12"/>
          </p:nvPr>
        </p:nvSpPr>
        <p:spPr/>
        <p:txBody>
          <a:bodyPr/>
          <a:lstStyle/>
          <a:p>
            <a:pPr>
              <a:defRPr/>
            </a:pPr>
            <a:fld id="{D04BC037-DF0D-49BD-83A5-73BB6FCA0B11}" type="slidenum">
              <a:rPr lang="en-US" altLang="ja-JP" smtClean="0"/>
              <a:pPr>
                <a:defRPr/>
              </a:pPr>
              <a:t>2</a:t>
            </a:fld>
            <a:endParaRPr lang="en-US" altLang="ja-JP"/>
          </a:p>
        </p:txBody>
      </p:sp>
    </p:spTree>
    <p:extLst>
      <p:ext uri="{BB962C8B-B14F-4D97-AF65-F5344CB8AC3E}">
        <p14:creationId xmlns:p14="http://schemas.microsoft.com/office/powerpoint/2010/main" val="54198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スライド番号プレースホルダ 5"/>
          <p:cNvSpPr>
            <a:spLocks noGrp="1"/>
          </p:cNvSpPr>
          <p:nvPr>
            <p:ph type="sldNum" sz="quarter" idx="12"/>
          </p:nvPr>
        </p:nvSpPr>
        <p:spPr>
          <a:xfrm>
            <a:off x="6553200" y="6248400"/>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2400">
                <a:solidFill>
                  <a:schemeClr val="tx1"/>
                </a:solidFill>
                <a:latin typeface="Tahoma" pitchFamily="34" charset="0"/>
                <a:ea typeface="ＭＳ Ｐゴシック" charset="-128"/>
              </a:defRPr>
            </a:lvl1pPr>
            <a:lvl2pPr marL="742950" indent="-285750" eaLnBrk="0" hangingPunct="0">
              <a:defRPr kumimoji="1" sz="2400">
                <a:solidFill>
                  <a:schemeClr val="tx1"/>
                </a:solidFill>
                <a:latin typeface="Tahoma" pitchFamily="34" charset="0"/>
                <a:ea typeface="ＭＳ Ｐゴシック" charset="-128"/>
              </a:defRPr>
            </a:lvl2pPr>
            <a:lvl3pPr marL="1143000" indent="-228600" eaLnBrk="0" hangingPunct="0">
              <a:defRPr kumimoji="1" sz="2400">
                <a:solidFill>
                  <a:schemeClr val="tx1"/>
                </a:solidFill>
                <a:latin typeface="Tahoma" pitchFamily="34" charset="0"/>
                <a:ea typeface="ＭＳ Ｐゴシック" charset="-128"/>
              </a:defRPr>
            </a:lvl3pPr>
            <a:lvl4pPr marL="1600200" indent="-228600" eaLnBrk="0" hangingPunct="0">
              <a:defRPr kumimoji="1" sz="2400">
                <a:solidFill>
                  <a:schemeClr val="tx1"/>
                </a:solidFill>
                <a:latin typeface="Tahoma" pitchFamily="34" charset="0"/>
                <a:ea typeface="ＭＳ Ｐゴシック" charset="-128"/>
              </a:defRPr>
            </a:lvl4pPr>
            <a:lvl5pPr marL="2057400" indent="-228600" eaLnBrk="0" hangingPunct="0">
              <a:defRPr kumimoji="1" sz="2400">
                <a:solidFill>
                  <a:schemeClr val="tx1"/>
                </a:solidFill>
                <a:latin typeface="Tahoma" pitchFamily="34"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ahoma" pitchFamily="34"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ahoma" pitchFamily="34"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ahoma" pitchFamily="34"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ahoma" pitchFamily="34" charset="0"/>
                <a:ea typeface="ＭＳ Ｐゴシック" charset="-128"/>
              </a:defRPr>
            </a:lvl9pPr>
          </a:lstStyle>
          <a:p>
            <a:pPr algn="r" eaLnBrk="1" hangingPunct="1"/>
            <a:fld id="{1F870E5E-0E66-453C-BB42-3059ECE07164}" type="slidenum">
              <a:rPr kumimoji="0" lang="en-US" altLang="ja-JP" sz="1400" smtClean="0"/>
              <a:pPr algn="r" eaLnBrk="1" hangingPunct="1"/>
              <a:t>3</a:t>
            </a:fld>
            <a:endParaRPr kumimoji="0" lang="en-US" altLang="ja-JP" sz="1400" smtClean="0"/>
          </a:p>
        </p:txBody>
      </p:sp>
      <p:sp>
        <p:nvSpPr>
          <p:cNvPr id="32772" name="Rectangle 2"/>
          <p:cNvSpPr>
            <a:spLocks noGrp="1" noChangeArrowheads="1"/>
          </p:cNvSpPr>
          <p:nvPr>
            <p:ph type="title" idx="4294967295"/>
          </p:nvPr>
        </p:nvSpPr>
        <p:spPr>
          <a:xfrm>
            <a:off x="755650" y="549275"/>
            <a:ext cx="7696200" cy="838200"/>
          </a:xfrm>
        </p:spPr>
        <p:txBody>
          <a:bodyPr/>
          <a:lstStyle/>
          <a:p>
            <a:pPr eaLnBrk="1" hangingPunct="1"/>
            <a:r>
              <a:rPr lang="en-US" altLang="ja-JP" sz="2800" b="1" smtClean="0"/>
              <a:t>7.  </a:t>
            </a:r>
            <a:r>
              <a:rPr lang="ja-JP" altLang="en-US" sz="2800" b="1" smtClean="0"/>
              <a:t>太平洋戦争とジャーナリズム：政府批判消える</a:t>
            </a:r>
          </a:p>
        </p:txBody>
      </p:sp>
      <p:sp>
        <p:nvSpPr>
          <p:cNvPr id="32773" name="Rectangle 3" descr="Rectangle: Click to edit Master text styles&#10;Second level&#10;Third level&#10;Fourth level&#10;Fifth level"/>
          <p:cNvSpPr>
            <a:spLocks noGrp="1" noChangeArrowheads="1"/>
          </p:cNvSpPr>
          <p:nvPr>
            <p:ph type="body" idx="4294967295"/>
          </p:nvPr>
        </p:nvSpPr>
        <p:spPr>
          <a:xfrm>
            <a:off x="838200" y="2133600"/>
            <a:ext cx="7772400" cy="3886200"/>
          </a:xfrm>
        </p:spPr>
        <p:txBody>
          <a:bodyPr/>
          <a:lstStyle/>
          <a:p>
            <a:pPr algn="just" eaLnBrk="1" hangingPunct="1">
              <a:lnSpc>
                <a:spcPct val="90000"/>
              </a:lnSpc>
              <a:buFont typeface="Wingdings" pitchFamily="2" charset="2"/>
              <a:buChar char="Ø"/>
            </a:pPr>
            <a:r>
              <a:rPr lang="ja-JP" altLang="en-US" sz="2400" smtClean="0">
                <a:latin typeface="ＭＳ Ｐゴシック" charset="-128"/>
              </a:rPr>
              <a:t>昭</a:t>
            </a:r>
            <a:r>
              <a:rPr lang="en-US" altLang="ja-JP" sz="2400" smtClean="0">
                <a:latin typeface="ＭＳ Ｐゴシック" charset="-128"/>
              </a:rPr>
              <a:t>16.12.8 </a:t>
            </a:r>
            <a:r>
              <a:rPr lang="ja-JP" altLang="en-US" sz="2400" smtClean="0">
                <a:latin typeface="ＭＳ Ｐゴシック" charset="-128"/>
              </a:rPr>
              <a:t>日米開戦　紙面の変化</a:t>
            </a:r>
          </a:p>
          <a:p>
            <a:pPr lvl="1" algn="just" eaLnBrk="1" hangingPunct="1">
              <a:lnSpc>
                <a:spcPct val="90000"/>
              </a:lnSpc>
              <a:buFont typeface="Wingdings" pitchFamily="2" charset="2"/>
              <a:buChar char="Ø"/>
            </a:pPr>
            <a:r>
              <a:rPr lang="ja-JP" altLang="en-US" sz="2000" smtClean="0">
                <a:latin typeface="ＭＳ Ｐゴシック" charset="-128"/>
              </a:rPr>
              <a:t>大本営発表（陸軍報道部、海軍報道部）　内務省</a:t>
            </a:r>
          </a:p>
          <a:p>
            <a:pPr lvl="1" algn="just" eaLnBrk="1" hangingPunct="1">
              <a:lnSpc>
                <a:spcPct val="90000"/>
              </a:lnSpc>
              <a:buFont typeface="Wingdings" pitchFamily="2" charset="2"/>
              <a:buChar char="Ø"/>
            </a:pPr>
            <a:r>
              <a:rPr lang="ja-JP" altLang="en-US" sz="2000" smtClean="0">
                <a:solidFill>
                  <a:srgbClr val="F74123"/>
                </a:solidFill>
                <a:latin typeface="ＭＳ Ｐゴシック" charset="-128"/>
              </a:rPr>
              <a:t>天気予報、外国ニュース、地震、生活情報が消える</a:t>
            </a:r>
          </a:p>
          <a:p>
            <a:pPr lvl="1" algn="just" eaLnBrk="1" hangingPunct="1">
              <a:lnSpc>
                <a:spcPct val="90000"/>
              </a:lnSpc>
              <a:buFont typeface="Wingdings" pitchFamily="2" charset="2"/>
              <a:buChar char="Ø"/>
            </a:pPr>
            <a:r>
              <a:rPr lang="ja-JP" altLang="en-US" sz="2000" smtClean="0">
                <a:latin typeface="ＭＳ Ｐゴシック" charset="-128"/>
              </a:rPr>
              <a:t>戦意高揚　「軍神」　軍国美談</a:t>
            </a:r>
          </a:p>
          <a:p>
            <a:pPr lvl="1" algn="just" eaLnBrk="1" hangingPunct="1">
              <a:lnSpc>
                <a:spcPct val="90000"/>
              </a:lnSpc>
              <a:buFont typeface="Wingdings" pitchFamily="2" charset="2"/>
              <a:buChar char="Ø"/>
            </a:pPr>
            <a:r>
              <a:rPr lang="ja-JP" altLang="en-US" sz="2000" smtClean="0">
                <a:latin typeface="ＭＳ Ｐゴシック" charset="-128"/>
              </a:rPr>
              <a:t>戦争拡大とともに部数急増</a:t>
            </a:r>
            <a:r>
              <a:rPr lang="en-US" altLang="ja-JP" sz="2000" smtClean="0">
                <a:latin typeface="ＭＳ Ｐゴシック" charset="-128"/>
              </a:rPr>
              <a:t>:</a:t>
            </a:r>
            <a:r>
              <a:rPr lang="ja-JP" altLang="en-US" sz="2000" smtClean="0">
                <a:latin typeface="ＭＳ Ｐゴシック" charset="-128"/>
              </a:rPr>
              <a:t>国民を欺く報道</a:t>
            </a:r>
          </a:p>
          <a:p>
            <a:pPr algn="just" eaLnBrk="1" hangingPunct="1">
              <a:lnSpc>
                <a:spcPct val="90000"/>
              </a:lnSpc>
              <a:buFont typeface="Wingdings" pitchFamily="2" charset="2"/>
              <a:buChar char="Ø"/>
            </a:pPr>
            <a:r>
              <a:rPr lang="ja-JP" altLang="en-US" sz="2400" smtClean="0">
                <a:latin typeface="ＭＳ Ｐゴシック" charset="-128"/>
              </a:rPr>
              <a:t>消された記事　</a:t>
            </a:r>
            <a:r>
              <a:rPr lang="ja-JP" altLang="en-US" sz="1800" smtClean="0"/>
              <a:t>軍部・政府批判は、発禁、処罰</a:t>
            </a:r>
            <a:endParaRPr lang="ja-JP" altLang="en-US" sz="2400" smtClean="0">
              <a:latin typeface="ＭＳ Ｐゴシック" charset="-128"/>
            </a:endParaRPr>
          </a:p>
          <a:p>
            <a:pPr lvl="1" algn="just" eaLnBrk="1" hangingPunct="1">
              <a:lnSpc>
                <a:spcPct val="90000"/>
              </a:lnSpc>
              <a:buFont typeface="Wingdings" pitchFamily="2" charset="2"/>
              <a:buChar char="Ø"/>
            </a:pPr>
            <a:r>
              <a:rPr lang="ja-JP" altLang="en-US" sz="2000" smtClean="0">
                <a:latin typeface="ＭＳ Ｐゴシック" charset="-128"/>
              </a:rPr>
              <a:t>安寧秩序を乱す・風俗を害する（新聞紙法</a:t>
            </a:r>
            <a:r>
              <a:rPr lang="en-US" altLang="ja-JP" sz="2000" smtClean="0">
                <a:latin typeface="ＭＳ Ｐゴシック" charset="-128"/>
              </a:rPr>
              <a:t>23</a:t>
            </a:r>
            <a:r>
              <a:rPr lang="ja-JP" altLang="en-US" sz="2000" smtClean="0">
                <a:latin typeface="ＭＳ Ｐゴシック" charset="-128"/>
              </a:rPr>
              <a:t>条）</a:t>
            </a:r>
          </a:p>
          <a:p>
            <a:pPr lvl="1" algn="just" eaLnBrk="1" hangingPunct="1">
              <a:lnSpc>
                <a:spcPct val="90000"/>
              </a:lnSpc>
              <a:buFont typeface="Wingdings" pitchFamily="2" charset="2"/>
              <a:buChar char="Ø"/>
            </a:pPr>
            <a:r>
              <a:rPr lang="ja-JP" altLang="en-US" sz="2000" smtClean="0">
                <a:latin typeface="ＭＳ Ｐゴシック" charset="-128"/>
              </a:rPr>
              <a:t>国策の遂行に重大なる支障を生ずる恐れのある報道の制限・禁止（新聞紙等掲載制限令）</a:t>
            </a:r>
          </a:p>
          <a:p>
            <a:pPr algn="just" eaLnBrk="1" hangingPunct="1">
              <a:lnSpc>
                <a:spcPct val="90000"/>
              </a:lnSpc>
              <a:buFont typeface="Wingdings" pitchFamily="2" charset="2"/>
              <a:buChar char="Ø"/>
            </a:pPr>
            <a:r>
              <a:rPr lang="ja-JP" altLang="en-US" sz="2400" smtClean="0">
                <a:latin typeface="ＭＳ Ｐゴシック" charset="-128"/>
              </a:rPr>
              <a:t>統制団体　新聞聯盟</a:t>
            </a:r>
            <a:r>
              <a:rPr lang="en-US" altLang="ja-JP" sz="2400" smtClean="0">
                <a:latin typeface="ＭＳ Ｐゴシック" charset="-128"/>
              </a:rPr>
              <a:t>(41)</a:t>
            </a:r>
            <a:r>
              <a:rPr lang="ja-JP" altLang="en-US" sz="2400" smtClean="0">
                <a:latin typeface="ＭＳ Ｐゴシック" charset="-128"/>
              </a:rPr>
              <a:t>から日本新聞会</a:t>
            </a:r>
            <a:r>
              <a:rPr lang="en-US" altLang="ja-JP" sz="2400" smtClean="0">
                <a:latin typeface="ＭＳ Ｐゴシック" charset="-128"/>
              </a:rPr>
              <a:t>(42)</a:t>
            </a:r>
            <a:r>
              <a:rPr lang="ja-JP" altLang="en-US" sz="2400" smtClean="0">
                <a:latin typeface="ＭＳ Ｐゴシック" charset="-128"/>
              </a:rPr>
              <a:t>へ</a:t>
            </a:r>
          </a:p>
          <a:p>
            <a:pPr lvl="1" algn="just" eaLnBrk="1" hangingPunct="1">
              <a:lnSpc>
                <a:spcPct val="90000"/>
              </a:lnSpc>
              <a:buFont typeface="Wingdings" pitchFamily="2" charset="2"/>
              <a:buChar char="Ø"/>
            </a:pPr>
            <a:r>
              <a:rPr lang="ja-JP" altLang="en-US" sz="2000" smtClean="0">
                <a:latin typeface="ＭＳ Ｐゴシック" charset="-128"/>
              </a:rPr>
              <a:t>一県一紙体制へ</a:t>
            </a:r>
            <a:endParaRPr lang="ja-JP" altLang="en-US" sz="2000" smtClean="0"/>
          </a:p>
        </p:txBody>
      </p:sp>
      <p:sp>
        <p:nvSpPr>
          <p:cNvPr id="2" name="フッター プレースホルダー 1"/>
          <p:cNvSpPr>
            <a:spLocks noGrp="1"/>
          </p:cNvSpPr>
          <p:nvPr>
            <p:ph type="ftr" sz="quarter" idx="11"/>
          </p:nvPr>
        </p:nvSpPr>
        <p:spPr/>
        <p:txBody>
          <a:bodyPr/>
          <a:lstStyle/>
          <a:p>
            <a:pPr>
              <a:defRPr/>
            </a:pPr>
            <a:r>
              <a:rPr lang="ja-JP" altLang="en-US" smtClean="0"/>
              <a:t>ジャーナリズム史</a:t>
            </a:r>
            <a:r>
              <a:rPr lang="en-US" altLang="ja-JP" smtClean="0"/>
              <a:t>II (2017)</a:t>
            </a:r>
            <a:endParaRPr lang="en-US" altLang="ja-JP"/>
          </a:p>
        </p:txBody>
      </p:sp>
    </p:spTree>
    <p:extLst>
      <p:ext uri="{BB962C8B-B14F-4D97-AF65-F5344CB8AC3E}">
        <p14:creationId xmlns:p14="http://schemas.microsoft.com/office/powerpoint/2010/main" val="1617135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スライド番号プレースホルダ 5"/>
          <p:cNvSpPr>
            <a:spLocks noGrp="1"/>
          </p:cNvSpPr>
          <p:nvPr>
            <p:ph type="sldNum" sz="quarter" idx="12"/>
          </p:nvPr>
        </p:nvSpPr>
        <p:spPr>
          <a:xfrm>
            <a:off x="6553200" y="6248400"/>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2400">
                <a:solidFill>
                  <a:schemeClr val="tx1"/>
                </a:solidFill>
                <a:latin typeface="Tahoma" pitchFamily="34" charset="0"/>
                <a:ea typeface="ＭＳ Ｐゴシック" charset="-128"/>
              </a:defRPr>
            </a:lvl1pPr>
            <a:lvl2pPr marL="742950" indent="-285750" eaLnBrk="0" hangingPunct="0">
              <a:defRPr kumimoji="1" sz="2400">
                <a:solidFill>
                  <a:schemeClr val="tx1"/>
                </a:solidFill>
                <a:latin typeface="Tahoma" pitchFamily="34" charset="0"/>
                <a:ea typeface="ＭＳ Ｐゴシック" charset="-128"/>
              </a:defRPr>
            </a:lvl2pPr>
            <a:lvl3pPr marL="1143000" indent="-228600" eaLnBrk="0" hangingPunct="0">
              <a:defRPr kumimoji="1" sz="2400">
                <a:solidFill>
                  <a:schemeClr val="tx1"/>
                </a:solidFill>
                <a:latin typeface="Tahoma" pitchFamily="34" charset="0"/>
                <a:ea typeface="ＭＳ Ｐゴシック" charset="-128"/>
              </a:defRPr>
            </a:lvl3pPr>
            <a:lvl4pPr marL="1600200" indent="-228600" eaLnBrk="0" hangingPunct="0">
              <a:defRPr kumimoji="1" sz="2400">
                <a:solidFill>
                  <a:schemeClr val="tx1"/>
                </a:solidFill>
                <a:latin typeface="Tahoma" pitchFamily="34" charset="0"/>
                <a:ea typeface="ＭＳ Ｐゴシック" charset="-128"/>
              </a:defRPr>
            </a:lvl4pPr>
            <a:lvl5pPr marL="2057400" indent="-228600" eaLnBrk="0" hangingPunct="0">
              <a:defRPr kumimoji="1" sz="2400">
                <a:solidFill>
                  <a:schemeClr val="tx1"/>
                </a:solidFill>
                <a:latin typeface="Tahoma" pitchFamily="34"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ahoma" pitchFamily="34"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ahoma" pitchFamily="34"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ahoma" pitchFamily="34"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ahoma" pitchFamily="34" charset="0"/>
                <a:ea typeface="ＭＳ Ｐゴシック" charset="-128"/>
              </a:defRPr>
            </a:lvl9pPr>
          </a:lstStyle>
          <a:p>
            <a:pPr algn="r" eaLnBrk="1" hangingPunct="1"/>
            <a:fld id="{20DC8A8A-2BEE-49EC-8099-A461FB77A73D}" type="slidenum">
              <a:rPr kumimoji="0" lang="en-US" altLang="ja-JP" sz="1400" smtClean="0"/>
              <a:pPr algn="r" eaLnBrk="1" hangingPunct="1"/>
              <a:t>4</a:t>
            </a:fld>
            <a:endParaRPr kumimoji="0" lang="en-US" altLang="ja-JP" sz="1400" smtClean="0"/>
          </a:p>
        </p:txBody>
      </p:sp>
      <p:sp>
        <p:nvSpPr>
          <p:cNvPr id="33796" name="Rectangle 1026"/>
          <p:cNvSpPr>
            <a:spLocks noGrp="1" noChangeArrowheads="1"/>
          </p:cNvSpPr>
          <p:nvPr>
            <p:ph type="title" idx="4294967295"/>
          </p:nvPr>
        </p:nvSpPr>
        <p:spPr>
          <a:xfrm>
            <a:off x="755650" y="549275"/>
            <a:ext cx="7696200" cy="1079500"/>
          </a:xfrm>
        </p:spPr>
        <p:txBody>
          <a:bodyPr/>
          <a:lstStyle/>
          <a:p>
            <a:pPr eaLnBrk="1" hangingPunct="1"/>
            <a:r>
              <a:rPr lang="ja-JP" altLang="en-US" sz="2800" smtClean="0">
                <a:ea typeface="ＭＳ ゴシック" pitchFamily="49" charset="-128"/>
              </a:rPr>
              <a:t>戦争下の新聞論調：戦争の目的に同調（誇張）、国民一致戦争完遂に邁進</a:t>
            </a:r>
          </a:p>
        </p:txBody>
      </p:sp>
      <p:sp>
        <p:nvSpPr>
          <p:cNvPr id="2" name="Rectangle 1027" descr="Rectangle: Click to edit Master text styles&#10;Second level&#10;Third level&#10;Fourth level&#10;Fifth level"/>
          <p:cNvSpPr>
            <a:spLocks noGrp="1" noChangeArrowheads="1"/>
          </p:cNvSpPr>
          <p:nvPr>
            <p:ph type="body" idx="4294967295"/>
          </p:nvPr>
        </p:nvSpPr>
        <p:spPr>
          <a:xfrm>
            <a:off x="838200" y="1989138"/>
            <a:ext cx="7772400" cy="4030662"/>
          </a:xfrm>
        </p:spPr>
        <p:txBody>
          <a:bodyPr/>
          <a:lstStyle/>
          <a:p>
            <a:pPr marL="609600" indent="-609600" eaLnBrk="1" hangingPunct="1">
              <a:lnSpc>
                <a:spcPct val="90000"/>
              </a:lnSpc>
              <a:buFont typeface="Wingdings" pitchFamily="2" charset="2"/>
              <a:buAutoNum type="arabicPeriod"/>
              <a:defRPr/>
            </a:pPr>
            <a:r>
              <a:rPr lang="ja-JP" altLang="en-US" sz="2800" dirty="0" smtClean="0"/>
              <a:t>大東亜戦争の完遂　</a:t>
            </a:r>
            <a:r>
              <a:rPr lang="ja-JP" altLang="en-US" sz="2000" dirty="0" smtClean="0"/>
              <a:t>キーシンボルは</a:t>
            </a:r>
            <a:r>
              <a:rPr lang="ja-JP" altLang="en-US" sz="2000" dirty="0" smtClean="0">
                <a:solidFill>
                  <a:srgbClr val="F74123"/>
                </a:solidFill>
                <a:effectLst>
                  <a:outerShdw blurRad="38100" dist="38100" dir="2700000" algn="tl">
                    <a:srgbClr val="C0C0C0"/>
                  </a:outerShdw>
                </a:effectLst>
              </a:rPr>
              <a:t>解放と独立</a:t>
            </a:r>
          </a:p>
          <a:p>
            <a:pPr marL="990600" lvl="1" indent="-533400" eaLnBrk="1" hangingPunct="1">
              <a:lnSpc>
                <a:spcPct val="90000"/>
              </a:lnSpc>
              <a:buFont typeface="Wingdings" pitchFamily="2" charset="2"/>
              <a:buAutoNum type="arabicPeriod"/>
              <a:defRPr/>
            </a:pPr>
            <a:r>
              <a:rPr lang="ja-JP" altLang="en-US" sz="2200" dirty="0" smtClean="0"/>
              <a:t>新秩序と旧秩序（米英）の対立</a:t>
            </a:r>
          </a:p>
          <a:p>
            <a:pPr marL="990600" lvl="1" indent="-533400" eaLnBrk="1" hangingPunct="1">
              <a:lnSpc>
                <a:spcPct val="90000"/>
              </a:lnSpc>
              <a:buFont typeface="Wingdings" pitchFamily="2" charset="2"/>
              <a:buAutoNum type="arabicPeriod"/>
              <a:defRPr/>
            </a:pPr>
            <a:r>
              <a:rPr lang="ja-JP" altLang="en-US" sz="2200" dirty="0" smtClean="0"/>
              <a:t>植民地解放、大東亜共栄圏の確立を「聖戦」の完遂目的に</a:t>
            </a:r>
          </a:p>
          <a:p>
            <a:pPr marL="609600" indent="-609600" eaLnBrk="1" hangingPunct="1">
              <a:lnSpc>
                <a:spcPct val="90000"/>
              </a:lnSpc>
              <a:buFont typeface="Wingdings" pitchFamily="2" charset="2"/>
              <a:buAutoNum type="arabicPeriod"/>
              <a:defRPr/>
            </a:pPr>
            <a:r>
              <a:rPr lang="ja-JP" altLang="en-US" sz="2800" dirty="0" smtClean="0"/>
              <a:t>政府・軍一体の国民指導</a:t>
            </a:r>
          </a:p>
          <a:p>
            <a:pPr marL="990600" lvl="1" indent="-533400" eaLnBrk="1" hangingPunct="1">
              <a:lnSpc>
                <a:spcPct val="90000"/>
              </a:lnSpc>
              <a:buFont typeface="Wingdings" pitchFamily="2" charset="2"/>
              <a:buAutoNum type="arabicPeriod"/>
              <a:defRPr/>
            </a:pPr>
            <a:r>
              <a:rPr lang="ja-JP" altLang="en-US" sz="2200" dirty="0" smtClean="0"/>
              <a:t>為政者への論旨でなく、</a:t>
            </a:r>
            <a:r>
              <a:rPr lang="ja-JP" altLang="en-US" sz="2200" dirty="0" smtClean="0">
                <a:solidFill>
                  <a:srgbClr val="F74123"/>
                </a:solidFill>
              </a:rPr>
              <a:t>国民に対して呼びかける</a:t>
            </a:r>
          </a:p>
          <a:p>
            <a:pPr marL="609600" indent="-609600" eaLnBrk="1" hangingPunct="1">
              <a:lnSpc>
                <a:spcPct val="90000"/>
              </a:lnSpc>
              <a:buFont typeface="Wingdings" pitchFamily="2" charset="2"/>
              <a:buAutoNum type="arabicPeriod"/>
              <a:defRPr/>
            </a:pPr>
            <a:r>
              <a:rPr lang="ja-JP" altLang="en-US" sz="2800" dirty="0" smtClean="0"/>
              <a:t>東亜諸民族に対する訴えかけ</a:t>
            </a:r>
          </a:p>
          <a:p>
            <a:pPr marL="990600" lvl="1" indent="-533400" eaLnBrk="1" hangingPunct="1">
              <a:lnSpc>
                <a:spcPct val="90000"/>
              </a:lnSpc>
              <a:buFont typeface="Wingdings" pitchFamily="2" charset="2"/>
              <a:buAutoNum type="arabicPeriod"/>
              <a:defRPr/>
            </a:pPr>
            <a:r>
              <a:rPr lang="ja-JP" altLang="en-US" sz="2200" dirty="0" smtClean="0"/>
              <a:t>各民族の独立→日本軍に対する協力→大東亜戦争の勝利→東亜諸民族の繁栄　を繰り返し強調</a:t>
            </a:r>
          </a:p>
          <a:p>
            <a:pPr marL="990600" lvl="1" indent="-533400" eaLnBrk="1" hangingPunct="1">
              <a:lnSpc>
                <a:spcPct val="90000"/>
              </a:lnSpc>
              <a:buFont typeface="Wingdings" pitchFamily="2" charset="2"/>
              <a:buAutoNum type="arabicPeriod"/>
              <a:defRPr/>
            </a:pPr>
            <a:r>
              <a:rPr lang="ja-JP" altLang="en-US" sz="2200" dirty="0" smtClean="0"/>
              <a:t>日本なくして大東亜共栄圏なし＝皇国中心の理念</a:t>
            </a:r>
          </a:p>
        </p:txBody>
      </p:sp>
      <p:sp>
        <p:nvSpPr>
          <p:cNvPr id="3" name="フッター プレースホルダー 2"/>
          <p:cNvSpPr>
            <a:spLocks noGrp="1"/>
          </p:cNvSpPr>
          <p:nvPr>
            <p:ph type="ftr" sz="quarter" idx="11"/>
          </p:nvPr>
        </p:nvSpPr>
        <p:spPr/>
        <p:txBody>
          <a:bodyPr/>
          <a:lstStyle/>
          <a:p>
            <a:pPr>
              <a:defRPr/>
            </a:pPr>
            <a:r>
              <a:rPr lang="ja-JP" altLang="en-US" smtClean="0"/>
              <a:t>ジャーナリズム史</a:t>
            </a:r>
            <a:r>
              <a:rPr lang="en-US" altLang="ja-JP" smtClean="0"/>
              <a:t>II (2017)</a:t>
            </a:r>
            <a:endParaRPr lang="en-US" altLang="ja-JP"/>
          </a:p>
        </p:txBody>
      </p:sp>
    </p:spTree>
    <p:extLst>
      <p:ext uri="{BB962C8B-B14F-4D97-AF65-F5344CB8AC3E}">
        <p14:creationId xmlns:p14="http://schemas.microsoft.com/office/powerpoint/2010/main" val="20521452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スライド番号プレースホルダ 5"/>
          <p:cNvSpPr>
            <a:spLocks noGrp="1"/>
          </p:cNvSpPr>
          <p:nvPr>
            <p:ph type="sldNum" sz="quarter" idx="12"/>
          </p:nvPr>
        </p:nvSpPr>
        <p:spPr>
          <a:xfrm>
            <a:off x="6553200" y="6248400"/>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2400">
                <a:solidFill>
                  <a:schemeClr val="tx1"/>
                </a:solidFill>
                <a:latin typeface="Tahoma" pitchFamily="34" charset="0"/>
                <a:ea typeface="ＭＳ Ｐゴシック" charset="-128"/>
              </a:defRPr>
            </a:lvl1pPr>
            <a:lvl2pPr marL="742950" indent="-285750" eaLnBrk="0" hangingPunct="0">
              <a:defRPr kumimoji="1" sz="2400">
                <a:solidFill>
                  <a:schemeClr val="tx1"/>
                </a:solidFill>
                <a:latin typeface="Tahoma" pitchFamily="34" charset="0"/>
                <a:ea typeface="ＭＳ Ｐゴシック" charset="-128"/>
              </a:defRPr>
            </a:lvl2pPr>
            <a:lvl3pPr marL="1143000" indent="-228600" eaLnBrk="0" hangingPunct="0">
              <a:defRPr kumimoji="1" sz="2400">
                <a:solidFill>
                  <a:schemeClr val="tx1"/>
                </a:solidFill>
                <a:latin typeface="Tahoma" pitchFamily="34" charset="0"/>
                <a:ea typeface="ＭＳ Ｐゴシック" charset="-128"/>
              </a:defRPr>
            </a:lvl3pPr>
            <a:lvl4pPr marL="1600200" indent="-228600" eaLnBrk="0" hangingPunct="0">
              <a:defRPr kumimoji="1" sz="2400">
                <a:solidFill>
                  <a:schemeClr val="tx1"/>
                </a:solidFill>
                <a:latin typeface="Tahoma" pitchFamily="34" charset="0"/>
                <a:ea typeface="ＭＳ Ｐゴシック" charset="-128"/>
              </a:defRPr>
            </a:lvl4pPr>
            <a:lvl5pPr marL="2057400" indent="-228600" eaLnBrk="0" hangingPunct="0">
              <a:defRPr kumimoji="1" sz="2400">
                <a:solidFill>
                  <a:schemeClr val="tx1"/>
                </a:solidFill>
                <a:latin typeface="Tahoma" pitchFamily="34"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ahoma" pitchFamily="34"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ahoma" pitchFamily="34"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ahoma" pitchFamily="34"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ahoma" pitchFamily="34" charset="0"/>
                <a:ea typeface="ＭＳ Ｐゴシック" charset="-128"/>
              </a:defRPr>
            </a:lvl9pPr>
          </a:lstStyle>
          <a:p>
            <a:pPr algn="r" eaLnBrk="1" hangingPunct="1"/>
            <a:fld id="{FE3330EA-2D75-4F4E-B352-7A018B0D5BC0}" type="slidenum">
              <a:rPr kumimoji="0" lang="en-US" altLang="ja-JP" sz="1400" smtClean="0"/>
              <a:pPr algn="r" eaLnBrk="1" hangingPunct="1"/>
              <a:t>5</a:t>
            </a:fld>
            <a:endParaRPr kumimoji="0" lang="en-US" altLang="ja-JP" sz="1400" smtClean="0"/>
          </a:p>
        </p:txBody>
      </p:sp>
      <p:sp>
        <p:nvSpPr>
          <p:cNvPr id="34820" name="Rectangle 1026"/>
          <p:cNvSpPr>
            <a:spLocks noGrp="1" noChangeArrowheads="1"/>
          </p:cNvSpPr>
          <p:nvPr>
            <p:ph type="title" idx="4294967295"/>
          </p:nvPr>
        </p:nvSpPr>
        <p:spPr>
          <a:xfrm>
            <a:off x="762000" y="533400"/>
            <a:ext cx="7696200" cy="950913"/>
          </a:xfrm>
        </p:spPr>
        <p:txBody>
          <a:bodyPr/>
          <a:lstStyle/>
          <a:p>
            <a:pPr eaLnBrk="1" hangingPunct="1"/>
            <a:r>
              <a:rPr lang="en-US" altLang="ja-JP" sz="3200" smtClean="0"/>
              <a:t>8</a:t>
            </a:r>
            <a:r>
              <a:rPr lang="ja-JP" altLang="en-US" sz="3200" smtClean="0"/>
              <a:t>．見ざる、聞かざる、言わざる時代</a:t>
            </a:r>
          </a:p>
        </p:txBody>
      </p:sp>
      <p:sp>
        <p:nvSpPr>
          <p:cNvPr id="34821" name="Rectangle 1027" descr="Rectangle: Click to edit Master text styles&#10;Second level&#10;Third level&#10;Fourth level&#10;Fifth level"/>
          <p:cNvSpPr>
            <a:spLocks noGrp="1" noChangeArrowheads="1"/>
          </p:cNvSpPr>
          <p:nvPr>
            <p:ph type="body" idx="4294967295"/>
          </p:nvPr>
        </p:nvSpPr>
        <p:spPr/>
        <p:txBody>
          <a:bodyPr/>
          <a:lstStyle/>
          <a:p>
            <a:pPr eaLnBrk="1" hangingPunct="1">
              <a:lnSpc>
                <a:spcPct val="90000"/>
              </a:lnSpc>
              <a:buFont typeface="Wingdings" pitchFamily="2" charset="2"/>
              <a:buChar char="Ø"/>
            </a:pPr>
            <a:r>
              <a:rPr lang="ja-JP" altLang="en-US" smtClean="0"/>
              <a:t>東条首相を怒らす</a:t>
            </a:r>
          </a:p>
          <a:p>
            <a:pPr lvl="1" eaLnBrk="1" hangingPunct="1">
              <a:lnSpc>
                <a:spcPct val="90000"/>
              </a:lnSpc>
              <a:buFont typeface="Wingdings" pitchFamily="2" charset="2"/>
              <a:buChar char="Ø"/>
            </a:pPr>
            <a:r>
              <a:rPr lang="ja-JP" altLang="en-US" smtClean="0"/>
              <a:t>昭</a:t>
            </a:r>
            <a:r>
              <a:rPr lang="en-US" altLang="ja-JP" smtClean="0"/>
              <a:t>18</a:t>
            </a:r>
            <a:r>
              <a:rPr lang="ja-JP" altLang="en-US" smtClean="0"/>
              <a:t>　中野正剛　「戦時宰相論」</a:t>
            </a:r>
            <a:r>
              <a:rPr lang="en-US" altLang="ja-JP" smtClean="0"/>
              <a:t>『</a:t>
            </a:r>
            <a:r>
              <a:rPr lang="ja-JP" altLang="en-US" smtClean="0"/>
              <a:t>朝日</a:t>
            </a:r>
            <a:r>
              <a:rPr lang="en-US" altLang="ja-JP" smtClean="0"/>
              <a:t>』(1)</a:t>
            </a:r>
          </a:p>
          <a:p>
            <a:pPr lvl="1" eaLnBrk="1" hangingPunct="1">
              <a:lnSpc>
                <a:spcPct val="90000"/>
              </a:lnSpc>
              <a:buFont typeface="Wingdings" pitchFamily="2" charset="2"/>
              <a:buChar char="Ø"/>
            </a:pPr>
            <a:r>
              <a:rPr lang="ja-JP" altLang="en-US" smtClean="0"/>
              <a:t>昭</a:t>
            </a:r>
            <a:r>
              <a:rPr lang="en-US" altLang="ja-JP" smtClean="0"/>
              <a:t>19</a:t>
            </a:r>
            <a:r>
              <a:rPr lang="ja-JP" altLang="en-US" smtClean="0"/>
              <a:t>　新名丈夫　「竹槍では間に合はぬ」</a:t>
            </a:r>
            <a:r>
              <a:rPr lang="en-US" altLang="ja-JP" smtClean="0"/>
              <a:t>『</a:t>
            </a:r>
            <a:r>
              <a:rPr lang="ja-JP" altLang="en-US" smtClean="0"/>
              <a:t>毎日」</a:t>
            </a:r>
            <a:r>
              <a:rPr lang="en-US" altLang="ja-JP" smtClean="0"/>
              <a:t>(2)</a:t>
            </a:r>
          </a:p>
          <a:p>
            <a:pPr lvl="1" eaLnBrk="1" hangingPunct="1">
              <a:lnSpc>
                <a:spcPct val="90000"/>
              </a:lnSpc>
              <a:buFont typeface="Wingdings" pitchFamily="2" charset="2"/>
              <a:buChar char="Ø"/>
            </a:pPr>
            <a:r>
              <a:rPr lang="ja-JP" altLang="en-US" smtClean="0"/>
              <a:t>木村栄文</a:t>
            </a:r>
            <a:r>
              <a:rPr lang="en-US" altLang="ja-JP" smtClean="0"/>
              <a:t>『</a:t>
            </a:r>
            <a:r>
              <a:rPr lang="ja-JP" altLang="en-US" smtClean="0"/>
              <a:t>記者たちの日米戦争</a:t>
            </a:r>
            <a:r>
              <a:rPr lang="en-US" altLang="ja-JP" smtClean="0"/>
              <a:t>』</a:t>
            </a:r>
          </a:p>
          <a:p>
            <a:pPr lvl="1" eaLnBrk="1" hangingPunct="1">
              <a:lnSpc>
                <a:spcPct val="90000"/>
              </a:lnSpc>
              <a:buFont typeface="Wingdings" pitchFamily="2" charset="2"/>
              <a:buChar char="Ø"/>
            </a:pPr>
            <a:r>
              <a:rPr lang="en-US" altLang="ja-JP" smtClean="0"/>
              <a:t>Bainbridge Review:</a:t>
            </a:r>
            <a:r>
              <a:rPr lang="ja-JP" altLang="en-US" smtClean="0"/>
              <a:t>ウッドワード記者</a:t>
            </a:r>
          </a:p>
          <a:p>
            <a:pPr eaLnBrk="1" hangingPunct="1">
              <a:lnSpc>
                <a:spcPct val="90000"/>
              </a:lnSpc>
              <a:buFont typeface="Wingdings" pitchFamily="2" charset="2"/>
              <a:buChar char="Ø"/>
            </a:pPr>
            <a:r>
              <a:rPr lang="ja-JP" altLang="en-US" smtClean="0">
                <a:hlinkClick r:id="rId3"/>
              </a:rPr>
              <a:t>沖縄戦：</a:t>
            </a:r>
            <a:r>
              <a:rPr lang="en-US" altLang="ja-JP" smtClean="0">
                <a:hlinkClick r:id="rId3"/>
              </a:rPr>
              <a:t>1945/4~6</a:t>
            </a:r>
            <a:endParaRPr lang="en-US" altLang="ja-JP" smtClean="0"/>
          </a:p>
          <a:p>
            <a:pPr eaLnBrk="1" hangingPunct="1">
              <a:lnSpc>
                <a:spcPct val="90000"/>
              </a:lnSpc>
              <a:buFont typeface="Wingdings" pitchFamily="2" charset="2"/>
              <a:buChar char="Ø"/>
            </a:pPr>
            <a:r>
              <a:rPr lang="ja-JP" altLang="en-US" smtClean="0">
                <a:hlinkClick r:id="rId4"/>
              </a:rPr>
              <a:t>「沖縄県民斯ク戦ヘリ」</a:t>
            </a:r>
            <a:endParaRPr lang="ja-JP" altLang="en-US" smtClean="0"/>
          </a:p>
        </p:txBody>
      </p:sp>
      <p:sp>
        <p:nvSpPr>
          <p:cNvPr id="2" name="フッター プレースホルダー 1"/>
          <p:cNvSpPr>
            <a:spLocks noGrp="1"/>
          </p:cNvSpPr>
          <p:nvPr>
            <p:ph type="ftr" sz="quarter" idx="11"/>
          </p:nvPr>
        </p:nvSpPr>
        <p:spPr/>
        <p:txBody>
          <a:bodyPr/>
          <a:lstStyle/>
          <a:p>
            <a:pPr>
              <a:defRPr/>
            </a:pPr>
            <a:r>
              <a:rPr lang="ja-JP" altLang="en-US" smtClean="0"/>
              <a:t>ジャーナリズム史</a:t>
            </a:r>
            <a:r>
              <a:rPr lang="en-US" altLang="ja-JP" smtClean="0"/>
              <a:t>II (2017)</a:t>
            </a:r>
            <a:endParaRPr lang="en-US" altLang="ja-JP"/>
          </a:p>
        </p:txBody>
      </p:sp>
    </p:spTree>
    <p:extLst>
      <p:ext uri="{BB962C8B-B14F-4D97-AF65-F5344CB8AC3E}">
        <p14:creationId xmlns:p14="http://schemas.microsoft.com/office/powerpoint/2010/main" val="21100157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スライド番号プレースホルダ 5"/>
          <p:cNvSpPr>
            <a:spLocks noGrp="1"/>
          </p:cNvSpPr>
          <p:nvPr>
            <p:ph type="sldNum" sz="quarter" idx="12"/>
          </p:nvPr>
        </p:nvSpPr>
        <p:spPr>
          <a:xfrm>
            <a:off x="6553200" y="6248400"/>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2400">
                <a:solidFill>
                  <a:schemeClr val="tx1"/>
                </a:solidFill>
                <a:latin typeface="Tahoma" pitchFamily="34" charset="0"/>
                <a:ea typeface="ＭＳ Ｐゴシック" charset="-128"/>
              </a:defRPr>
            </a:lvl1pPr>
            <a:lvl2pPr marL="742950" indent="-285750" eaLnBrk="0" hangingPunct="0">
              <a:defRPr kumimoji="1" sz="2400">
                <a:solidFill>
                  <a:schemeClr val="tx1"/>
                </a:solidFill>
                <a:latin typeface="Tahoma" pitchFamily="34" charset="0"/>
                <a:ea typeface="ＭＳ Ｐゴシック" charset="-128"/>
              </a:defRPr>
            </a:lvl2pPr>
            <a:lvl3pPr marL="1143000" indent="-228600" eaLnBrk="0" hangingPunct="0">
              <a:defRPr kumimoji="1" sz="2400">
                <a:solidFill>
                  <a:schemeClr val="tx1"/>
                </a:solidFill>
                <a:latin typeface="Tahoma" pitchFamily="34" charset="0"/>
                <a:ea typeface="ＭＳ Ｐゴシック" charset="-128"/>
              </a:defRPr>
            </a:lvl3pPr>
            <a:lvl4pPr marL="1600200" indent="-228600" eaLnBrk="0" hangingPunct="0">
              <a:defRPr kumimoji="1" sz="2400">
                <a:solidFill>
                  <a:schemeClr val="tx1"/>
                </a:solidFill>
                <a:latin typeface="Tahoma" pitchFamily="34" charset="0"/>
                <a:ea typeface="ＭＳ Ｐゴシック" charset="-128"/>
              </a:defRPr>
            </a:lvl4pPr>
            <a:lvl5pPr marL="2057400" indent="-228600" eaLnBrk="0" hangingPunct="0">
              <a:defRPr kumimoji="1" sz="2400">
                <a:solidFill>
                  <a:schemeClr val="tx1"/>
                </a:solidFill>
                <a:latin typeface="Tahoma" pitchFamily="34"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ahoma" pitchFamily="34"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ahoma" pitchFamily="34"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ahoma" pitchFamily="34"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ahoma" pitchFamily="34" charset="0"/>
                <a:ea typeface="ＭＳ Ｐゴシック" charset="-128"/>
              </a:defRPr>
            </a:lvl9pPr>
          </a:lstStyle>
          <a:p>
            <a:pPr algn="r" eaLnBrk="1" hangingPunct="1"/>
            <a:fld id="{4B542F0B-504C-4949-97DE-4A8C428319FA}" type="slidenum">
              <a:rPr kumimoji="0" lang="en-US" altLang="ja-JP" sz="1400" smtClean="0"/>
              <a:pPr algn="r" eaLnBrk="1" hangingPunct="1"/>
              <a:t>6</a:t>
            </a:fld>
            <a:endParaRPr kumimoji="0" lang="en-US" altLang="ja-JP" sz="1400" smtClean="0"/>
          </a:p>
        </p:txBody>
      </p:sp>
      <p:sp>
        <p:nvSpPr>
          <p:cNvPr id="35844" name="Rectangle 2"/>
          <p:cNvSpPr>
            <a:spLocks noGrp="1" noChangeArrowheads="1"/>
          </p:cNvSpPr>
          <p:nvPr>
            <p:ph type="title" idx="4294967295"/>
          </p:nvPr>
        </p:nvSpPr>
        <p:spPr>
          <a:xfrm>
            <a:off x="762000" y="533400"/>
            <a:ext cx="7696200" cy="838200"/>
          </a:xfrm>
        </p:spPr>
        <p:txBody>
          <a:bodyPr/>
          <a:lstStyle/>
          <a:p>
            <a:pPr eaLnBrk="1" hangingPunct="1"/>
            <a:r>
              <a:rPr lang="en-US" altLang="ja-JP" sz="3200" smtClean="0"/>
              <a:t>9</a:t>
            </a:r>
            <a:r>
              <a:rPr lang="ja-JP" altLang="en-US" sz="3200" smtClean="0"/>
              <a:t>．覚えておきたい新聞人・言論人</a:t>
            </a:r>
          </a:p>
        </p:txBody>
      </p:sp>
      <p:sp>
        <p:nvSpPr>
          <p:cNvPr id="35845" name="Rectangle 3" descr="Rectangle: Click to edit Master text styles&#10;Second level&#10;Third level&#10;Fourth level&#10;Fifth level"/>
          <p:cNvSpPr>
            <a:spLocks noGrp="1" noChangeArrowheads="1"/>
          </p:cNvSpPr>
          <p:nvPr>
            <p:ph type="body" idx="4294967295"/>
          </p:nvPr>
        </p:nvSpPr>
        <p:spPr/>
        <p:txBody>
          <a:bodyPr/>
          <a:lstStyle/>
          <a:p>
            <a:pPr eaLnBrk="1" hangingPunct="1">
              <a:buFont typeface="Wingdings" pitchFamily="2" charset="2"/>
              <a:buChar char="Ø"/>
            </a:pPr>
            <a:r>
              <a:rPr lang="ja-JP" altLang="en-US" sz="2700" smtClean="0"/>
              <a:t>村山龍平・上野理一</a:t>
            </a:r>
          </a:p>
          <a:p>
            <a:pPr eaLnBrk="1" hangingPunct="1">
              <a:buFont typeface="Wingdings" pitchFamily="2" charset="2"/>
              <a:buChar char="Ø"/>
            </a:pPr>
            <a:r>
              <a:rPr lang="ja-JP" altLang="en-US" sz="2700" smtClean="0"/>
              <a:t>長谷川如是閑</a:t>
            </a:r>
            <a:r>
              <a:rPr lang="ja-JP" altLang="en-US" sz="1300" smtClean="0"/>
              <a:t>（はせがわ・にょぜかん）</a:t>
            </a:r>
            <a:r>
              <a:rPr lang="ja-JP" altLang="en-US" sz="2200" smtClean="0"/>
              <a:t>：</a:t>
            </a:r>
            <a:r>
              <a:rPr lang="ja-JP" altLang="en-US" sz="2700" smtClean="0">
                <a:hlinkClick r:id="rId3"/>
              </a:rPr>
              <a:t>八虹筆禍事件</a:t>
            </a:r>
            <a:endParaRPr lang="ja-JP" altLang="en-US" sz="2700" smtClean="0"/>
          </a:p>
          <a:p>
            <a:pPr eaLnBrk="1" hangingPunct="1">
              <a:buFont typeface="Wingdings" pitchFamily="2" charset="2"/>
              <a:buChar char="Ø"/>
            </a:pPr>
            <a:r>
              <a:rPr lang="ja-JP" altLang="en-US" sz="2700" smtClean="0"/>
              <a:t>杉村楚人冠</a:t>
            </a:r>
            <a:r>
              <a:rPr lang="ja-JP" altLang="en-US" sz="1300" smtClean="0"/>
              <a:t>（すぎむら・そじんかん）　廣太郎</a:t>
            </a:r>
          </a:p>
          <a:p>
            <a:pPr eaLnBrk="1" hangingPunct="1">
              <a:buFont typeface="Wingdings" pitchFamily="2" charset="2"/>
              <a:buChar char="Ø"/>
            </a:pPr>
            <a:r>
              <a:rPr lang="ja-JP" altLang="en-US" sz="2700" smtClean="0">
                <a:hlinkClick r:id="rId4"/>
              </a:rPr>
              <a:t>菊竹　淳</a:t>
            </a:r>
            <a:r>
              <a:rPr lang="ja-JP" altLang="en-US" sz="1300" smtClean="0">
                <a:hlinkClick r:id="rId4"/>
              </a:rPr>
              <a:t>（すなお）</a:t>
            </a:r>
            <a:r>
              <a:rPr lang="ja-JP" altLang="en-US" sz="2700" smtClean="0">
                <a:hlinkClick r:id="rId4"/>
              </a:rPr>
              <a:t>六鼓</a:t>
            </a:r>
            <a:r>
              <a:rPr lang="en-US" altLang="ja-JP" sz="2700" smtClean="0"/>
              <a:t>-</a:t>
            </a:r>
            <a:r>
              <a:rPr lang="ja-JP" altLang="en-US" sz="2700" smtClean="0"/>
              <a:t>福岡毎日</a:t>
            </a:r>
            <a:r>
              <a:rPr lang="en-US" altLang="ja-JP" sz="2700" smtClean="0"/>
              <a:t>-5</a:t>
            </a:r>
            <a:r>
              <a:rPr lang="ja-JP" altLang="en-US" sz="2700" smtClean="0"/>
              <a:t>・</a:t>
            </a:r>
            <a:r>
              <a:rPr lang="en-US" altLang="ja-JP" sz="2700" smtClean="0"/>
              <a:t>15</a:t>
            </a:r>
            <a:r>
              <a:rPr lang="ja-JP" altLang="en-US" sz="2700" smtClean="0"/>
              <a:t>事件</a:t>
            </a:r>
          </a:p>
          <a:p>
            <a:pPr eaLnBrk="1" hangingPunct="1">
              <a:buFont typeface="Wingdings" pitchFamily="2" charset="2"/>
              <a:buChar char="Ø"/>
            </a:pPr>
            <a:r>
              <a:rPr lang="ja-JP" altLang="en-US" sz="2700" smtClean="0"/>
              <a:t>木村栄文　</a:t>
            </a:r>
            <a:r>
              <a:rPr lang="en-US" altLang="ja-JP" sz="2700" smtClean="0"/>
              <a:t>『</a:t>
            </a:r>
            <a:r>
              <a:rPr lang="ja-JP" altLang="en-US" sz="2700" smtClean="0"/>
              <a:t>六鼓・菊竹　淳</a:t>
            </a:r>
            <a:r>
              <a:rPr lang="en-US" altLang="ja-JP" sz="2700" smtClean="0"/>
              <a:t>』</a:t>
            </a:r>
          </a:p>
          <a:p>
            <a:pPr eaLnBrk="1" hangingPunct="1">
              <a:buFont typeface="Wingdings" pitchFamily="2" charset="2"/>
              <a:buChar char="Ø"/>
            </a:pPr>
            <a:r>
              <a:rPr lang="ja-JP" altLang="en-US" sz="2700" smtClean="0"/>
              <a:t>桐生悠々</a:t>
            </a:r>
            <a:r>
              <a:rPr lang="en-US" altLang="ja-JP" sz="2700" smtClean="0"/>
              <a:t>-</a:t>
            </a:r>
            <a:r>
              <a:rPr lang="ja-JP" altLang="en-US" sz="2700" smtClean="0"/>
              <a:t>信濃毎日</a:t>
            </a:r>
            <a:r>
              <a:rPr lang="en-US" altLang="ja-JP" sz="2700" smtClean="0"/>
              <a:t>: </a:t>
            </a:r>
            <a:r>
              <a:rPr lang="en-US" altLang="ja-JP" sz="2700" smtClean="0">
                <a:hlinkClick r:id="rId5"/>
              </a:rPr>
              <a:t>『</a:t>
            </a:r>
            <a:r>
              <a:rPr lang="ja-JP" altLang="en-US" sz="2700" smtClean="0">
                <a:hlinkClick r:id="rId5"/>
              </a:rPr>
              <a:t>他山の石</a:t>
            </a:r>
            <a:r>
              <a:rPr lang="en-US" altLang="ja-JP" sz="2700" smtClean="0">
                <a:hlinkClick r:id="rId5"/>
              </a:rPr>
              <a:t>』</a:t>
            </a:r>
            <a:endParaRPr lang="en-US" altLang="ja-JP" sz="2700" smtClean="0"/>
          </a:p>
          <a:p>
            <a:pPr eaLnBrk="1" hangingPunct="1">
              <a:buFont typeface="Wingdings" pitchFamily="2" charset="2"/>
              <a:buChar char="Ø"/>
            </a:pPr>
            <a:r>
              <a:rPr lang="ja-JP" altLang="en-US" sz="2700" smtClean="0"/>
              <a:t>新名丈夫</a:t>
            </a:r>
            <a:r>
              <a:rPr lang="en-US" altLang="ja-JP" sz="2700" smtClean="0"/>
              <a:t>-</a:t>
            </a:r>
            <a:r>
              <a:rPr lang="ja-JP" altLang="en-US" sz="2700" smtClean="0"/>
              <a:t>毎日：</a:t>
            </a:r>
            <a:r>
              <a:rPr lang="ja-JP" altLang="en-US" sz="2700" smtClean="0">
                <a:hlinkClick r:id="rId6"/>
              </a:rPr>
              <a:t>竹槍では間に合はぬ</a:t>
            </a:r>
            <a:endParaRPr lang="ja-JP" altLang="en-US" sz="2700" smtClean="0"/>
          </a:p>
          <a:p>
            <a:pPr eaLnBrk="1" hangingPunct="1">
              <a:buFont typeface="Wingdings" pitchFamily="2" charset="2"/>
              <a:buChar char="Ø"/>
            </a:pPr>
            <a:r>
              <a:rPr lang="ja-JP" altLang="en-US" sz="2700" smtClean="0"/>
              <a:t>緒方竹虎（朝日）</a:t>
            </a:r>
          </a:p>
        </p:txBody>
      </p:sp>
      <p:sp>
        <p:nvSpPr>
          <p:cNvPr id="2" name="フッター プレースホルダー 1"/>
          <p:cNvSpPr>
            <a:spLocks noGrp="1"/>
          </p:cNvSpPr>
          <p:nvPr>
            <p:ph type="ftr" sz="quarter" idx="11"/>
          </p:nvPr>
        </p:nvSpPr>
        <p:spPr/>
        <p:txBody>
          <a:bodyPr/>
          <a:lstStyle/>
          <a:p>
            <a:pPr>
              <a:defRPr/>
            </a:pPr>
            <a:r>
              <a:rPr lang="ja-JP" altLang="en-US" smtClean="0"/>
              <a:t>ジャーナリズム史</a:t>
            </a:r>
            <a:r>
              <a:rPr lang="en-US" altLang="ja-JP" smtClean="0"/>
              <a:t>II (2017)</a:t>
            </a:r>
            <a:endParaRPr lang="en-US" altLang="ja-JP"/>
          </a:p>
        </p:txBody>
      </p:sp>
    </p:spTree>
    <p:extLst>
      <p:ext uri="{BB962C8B-B14F-4D97-AF65-F5344CB8AC3E}">
        <p14:creationId xmlns:p14="http://schemas.microsoft.com/office/powerpoint/2010/main" val="2618621119"/>
      </p:ext>
    </p:extLst>
  </p:cSld>
  <p:clrMapOvr>
    <a:masterClrMapping/>
  </p:clrMapOvr>
  <p:timing>
    <p:tnLst>
      <p:par>
        <p:cTn id="1" dur="indefinite" restart="never" nodeType="tmRoot"/>
      </p:par>
    </p:tnLst>
  </p:timing>
</p:sld>
</file>

<file path=ppt/theme/theme1.xml><?xml version="1.0" encoding="utf-8"?>
<a:theme xmlns:a="http://schemas.openxmlformats.org/drawingml/2006/main" name="Studio">
  <a:themeElements>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Studio">
      <a:majorFont>
        <a:latin typeface="Arial Black"/>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Wistaria</Template>
  <TotalTime>1071</TotalTime>
  <Words>295</Words>
  <Application>Microsoft Office PowerPoint</Application>
  <PresentationFormat>画面に合わせる (4:3)</PresentationFormat>
  <Paragraphs>56</Paragraphs>
  <Slides>6</Slides>
  <Notes>5</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Studio</vt:lpstr>
      <vt:lpstr>ジャーナリズム史Ⅱ 2017 5~6</vt:lpstr>
      <vt:lpstr>盧溝橋事件　1937年7月7日</vt:lpstr>
      <vt:lpstr>7.  太平洋戦争とジャーナリズム：政府批判消える</vt:lpstr>
      <vt:lpstr>戦争下の新聞論調：戦争の目的に同調（誇張）、国民一致戦争完遂に邁進</vt:lpstr>
      <vt:lpstr>8．見ざる、聞かざる、言わざる時代</vt:lpstr>
      <vt:lpstr>9．覚えておきたい新聞人・言論人</vt:lpstr>
    </vt:vector>
  </TitlesOfParts>
  <Company>Sophia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ジャーナリズム史Ⅱ</dc:title>
  <dc:creator>Suzuki Yuga</dc:creator>
  <cp:lastModifiedBy>s-yuga  TOSHIBA-1</cp:lastModifiedBy>
  <cp:revision>97</cp:revision>
  <cp:lastPrinted>2015-10-12T15:37:13Z</cp:lastPrinted>
  <dcterms:created xsi:type="dcterms:W3CDTF">2008-10-06T15:19:08Z</dcterms:created>
  <dcterms:modified xsi:type="dcterms:W3CDTF">2017-11-06T09:17:32Z</dcterms:modified>
</cp:coreProperties>
</file>